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an Hamilton" initials="LH" lastIdx="1" clrIdx="0">
    <p:extLst>
      <p:ext uri="{19B8F6BF-5375-455C-9EA6-DF929625EA0E}">
        <p15:presenceInfo xmlns:p15="http://schemas.microsoft.com/office/powerpoint/2012/main" userId="Logan Hami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00:51:42.04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E4C7-031C-4C9A-8686-A6887BD64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DBDE7-9997-4E3E-AF59-97BB7B88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CF2C-F095-4C19-8ED6-DD76FFB7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7882-8C19-4DAC-ACDE-7EB49B66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143B-6975-42AE-B110-34CD9C76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A8CF-1BA5-40C7-A2A4-129D598E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07502-8DFA-4DA5-9A1E-CB0C3022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B7620-598C-4854-B20A-E780C1C8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5A6B-3D43-4759-8D07-81BA3042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BA128-6F6D-4F27-B496-EA920396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3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9A36B-77C9-4BCF-A8B9-917AF3DF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95C01-AEA8-4D5F-B292-CD7A44680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D82DB-2773-4B2C-928C-EFB2EDF1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FA83-56D3-4EBB-BA9B-7E36B0AD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4C478-820F-48B0-8478-E2D9875C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1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00B4-50F1-40A3-9D09-BEF379F0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8F06-E6E6-41F1-BC28-8D0C24BD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6861-1009-4C0B-B1A7-35E381A1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7914-A9CF-46E7-88E4-4D152871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A426-DD0C-4DFF-ABA8-D2798156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9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ABA1-B501-45B8-81D5-DB01FC08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D1D23-8101-4E3E-B647-F757FAAE7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EC46-5DD5-4FFB-810A-1FFAC26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D846-6E86-4ADB-A7B1-DE5A9BD7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EE2F3-990F-41F2-AF99-18FF6529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7493-9DDF-47DF-88DA-6CB500BA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1618-0567-4683-9677-CFDF0A665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4CF5-50FD-42DC-BE8B-F98D4E4F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59F42-6D50-4EB6-9359-076270F2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B2DFA-5D04-4143-96C3-D2A9BF77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BF1A6-8923-4224-9FA5-36F1969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3466-36B0-4B1C-9DC4-07B184A6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63468-425A-41B6-AB6D-0C22F233F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A541D-967D-40FF-B189-D3FC4FB9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71BDF-6CCE-42EF-9A9F-4E29BB9AB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4C244-4F6A-49C4-B78C-35D31CFAB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191E9-43BC-41D2-9CFE-971ABEF1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962CD-AF73-400E-AFFC-CF8F366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1871-0E7D-43E5-A5D2-DF858BE1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2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6921-88A1-4587-B443-DC7FAFAC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A9094-3AD9-46CD-A491-2C3A1FA6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C8FB0-5460-4925-A7C3-0F7C534B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5942E-9558-4458-AC64-3C2B6356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560BD-DF79-4BD6-BDF3-FC353D79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5140D-1D4E-4C96-B660-9A0CEE6F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D74EC-5EC5-4EE7-A09C-666FDB44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3E98-99BB-4450-855C-A6A0ED48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4CA5-6AE5-40BD-AD56-9013FCC0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9E742-CBC5-43FA-9467-DEBA2B05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0012-A2CC-4B55-911D-6855522D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9EAAE-7F87-45BD-BA32-EAEAAA7C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2E949-7A59-4270-B470-6FB55A23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9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D71B-D9BB-4D54-B79D-6179A7E6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D3540-F718-419B-B64E-5E66CFE44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7A8FE-B1B6-4733-9D7A-CE822BD7A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A2B4F-0948-4BC2-9E80-AC733F5B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3DF4A-5D35-473D-8293-54CEEE55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98BDF-1C58-40FD-9ED6-DB8ED4C4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9CC4-EB38-4F3C-BE13-B19BFB09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7A8F9-376C-449E-A7C9-E7C7EB55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0093-5737-46EF-94DC-04681ED6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4EEE-8985-41C7-9209-CF35327AD5F4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109C-C110-4E4E-B5E6-69FBCDAE0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C766A-6B04-416C-A739-D2A0C6D8C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AED3-E430-4768-8991-CFCC18698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joysextoy.com/dilating-after-by-naomi-rubin/?fbclid=IwAR1AA1RcyWdxrXqHyDhvakQj5QcGLsADQIoHrGSjl-xW4yY9G1AoGMZ6Yw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0A9F7E3-52D1-422B-BF4D-E02CB9EC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D068D9-E6A3-4850-8BBB-989441BF32FA}"/>
              </a:ext>
            </a:extLst>
          </p:cNvPr>
          <p:cNvSpPr txBox="1">
            <a:spLocks/>
          </p:cNvSpPr>
          <p:nvPr/>
        </p:nvSpPr>
        <p:spPr>
          <a:xfrm>
            <a:off x="692458" y="1530922"/>
            <a:ext cx="1066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Sex &amp; Trans Feminine People:</a:t>
            </a:r>
          </a:p>
        </p:txBody>
      </p:sp>
    </p:spTree>
    <p:extLst>
      <p:ext uri="{BB962C8B-B14F-4D97-AF65-F5344CB8AC3E}">
        <p14:creationId xmlns:p14="http://schemas.microsoft.com/office/powerpoint/2010/main" val="81469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6174-3887-4BCB-A150-5EB05439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General Info: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C6587-B751-4E26-B753-B4C289F5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337" y="4428359"/>
            <a:ext cx="2351655" cy="24494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413E10-DB44-4D68-95D9-2108C1EAB524}"/>
              </a:ext>
            </a:extLst>
          </p:cNvPr>
          <p:cNvSpPr txBox="1">
            <a:spLocks/>
          </p:cNvSpPr>
          <p:nvPr/>
        </p:nvSpPr>
        <p:spPr>
          <a:xfrm>
            <a:off x="346229" y="1420427"/>
            <a:ext cx="11576481" cy="442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Trans feminine people can possess the full range of physical and sexual anatomy - we shouldn’t make assumptions about a trans woman/trans-fem’s body based on her/their gender identity. </a:t>
            </a:r>
          </a:p>
          <a:p>
            <a:r>
              <a:rPr lang="en-GB" dirty="0"/>
              <a:t>Trans feminine people have diverse relationships with their anatomy and how they feel comfortable using it</a:t>
            </a:r>
          </a:p>
          <a:p>
            <a:r>
              <a:rPr lang="en-GB" dirty="0"/>
              <a:t>Many trans feminine people were AMAB and undergo hormone replacement therapy resulting in substantial changes to bodies and genitalia</a:t>
            </a:r>
          </a:p>
          <a:p>
            <a:r>
              <a:rPr lang="en-GB" dirty="0"/>
              <a:t>Many trans feminine people undergo reassignment                                                 surgery and have                                                                                               vaginas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10D607-CA33-46A6-A1B3-3E0800832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79622"/>
              </p:ext>
            </p:extLst>
          </p:nvPr>
        </p:nvGraphicFramePr>
        <p:xfrm>
          <a:off x="5108913" y="4902830"/>
          <a:ext cx="4040127" cy="188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4" imgW="5802840" imgH="2704680" progId="">
                  <p:embed/>
                </p:oleObj>
              </mc:Choice>
              <mc:Fallback>
                <p:oleObj r:id="rId4" imgW="5802840" imgH="2704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8913" y="4902830"/>
                        <a:ext cx="4040127" cy="188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F51CBA1-A2A2-4BCC-91BF-8CEE854E1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167" y="4974450"/>
            <a:ext cx="1655746" cy="18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4FB1-12DA-4A85-AB8D-8149BF2A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Effects of Oestrogen: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3F3077-3B30-4661-BDDC-23BDC4F2568A}"/>
              </a:ext>
            </a:extLst>
          </p:cNvPr>
          <p:cNvSpPr txBox="1">
            <a:spLocks/>
          </p:cNvSpPr>
          <p:nvPr/>
        </p:nvSpPr>
        <p:spPr>
          <a:xfrm>
            <a:off x="348264" y="1423219"/>
            <a:ext cx="10515600" cy="496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Oestrogen typically reduces need to masturbate and, though not necessarily, libido. </a:t>
            </a:r>
          </a:p>
          <a:p>
            <a:r>
              <a:rPr lang="en-GB" dirty="0"/>
              <a:t>The penis often becomes softer and it can be harder/take longer for it to become erect</a:t>
            </a:r>
          </a:p>
          <a:p>
            <a:r>
              <a:rPr lang="en-GB" dirty="0"/>
              <a:t>Ejaculation fluid reduces and grows translucent (less sperm!) It becomes more like a lubricant! </a:t>
            </a:r>
          </a:p>
          <a:p>
            <a:r>
              <a:rPr lang="en-GB" dirty="0"/>
              <a:t>Can cause shift erogenous zones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767DBE4-F7ED-4376-8B72-626AA782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01" y="4271058"/>
            <a:ext cx="4022335" cy="25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17C931F-90DA-45CD-846B-F808EAA7154A}"/>
              </a:ext>
            </a:extLst>
          </p:cNvPr>
          <p:cNvSpPr/>
          <p:nvPr/>
        </p:nvSpPr>
        <p:spPr>
          <a:xfrm flipH="1">
            <a:off x="6956384" y="3736717"/>
            <a:ext cx="2599093" cy="1698064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remember, it’s different for everyone!</a:t>
            </a:r>
          </a:p>
        </p:txBody>
      </p:sp>
    </p:spTree>
    <p:extLst>
      <p:ext uri="{BB962C8B-B14F-4D97-AF65-F5344CB8AC3E}">
        <p14:creationId xmlns:p14="http://schemas.microsoft.com/office/powerpoint/2010/main" val="4507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ADA0-F736-4D13-8530-17F3C1EB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Effects of Reassignment Surgery: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1ACF-EA37-4B75-9904-3EAF2331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58" y="1420508"/>
            <a:ext cx="10515600" cy="4351338"/>
          </a:xfrm>
        </p:spPr>
        <p:txBody>
          <a:bodyPr/>
          <a:lstStyle/>
          <a:p>
            <a:r>
              <a:rPr lang="en-GB" dirty="0"/>
              <a:t>MTF vaginas can have varying levels of self-lubrication – lubricate appropriately, as with any other vagina</a:t>
            </a:r>
          </a:p>
          <a:p>
            <a:r>
              <a:rPr lang="en-GB" dirty="0"/>
              <a:t>MTF vaginas and vulvas are diverse! They vary in                                  size, appearance, etc. </a:t>
            </a:r>
          </a:p>
          <a:p>
            <a:r>
              <a:rPr lang="en-GB" dirty="0"/>
              <a:t>MTF vaginas maintain length through regular                                         dilation. Not all trans women/</a:t>
            </a:r>
            <a:r>
              <a:rPr lang="en-GB" dirty="0" err="1"/>
              <a:t>fems</a:t>
            </a:r>
            <a:r>
              <a:rPr lang="en-GB" dirty="0"/>
              <a:t> dilate, and                    may alternate dilation schedules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31A1A-556C-41E7-BA50-4CD21818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372" y="1866176"/>
            <a:ext cx="4286250" cy="4465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059AD-922F-46CB-813D-D9241CCE323B}"/>
              </a:ext>
            </a:extLst>
          </p:cNvPr>
          <p:cNvSpPr txBox="1"/>
          <p:nvPr/>
        </p:nvSpPr>
        <p:spPr>
          <a:xfrm>
            <a:off x="7849565" y="6319778"/>
            <a:ext cx="4085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ohjoysextoy</a:t>
            </a:r>
            <a:r>
              <a:rPr lang="en-GB" sz="1000" dirty="0"/>
              <a:t> </a:t>
            </a:r>
            <a:r>
              <a:rPr lang="en-GB" sz="1000" dirty="0">
                <a:hlinkClick r:id="rId3"/>
              </a:rPr>
              <a:t>https://www.ohjoysextoy.com/dilating-after-by-naomi-rubin/?fbclid=IwAR1AA1RcyWdxrXqHyDhvakQj5QcGLsADQIoHrGSjl-xW4yY9G1AoGMZ6YwI</a:t>
            </a:r>
            <a:r>
              <a:rPr lang="en-GB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BF8C3-9FC5-4F80-8935-24882398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42" y="4625673"/>
            <a:ext cx="1741970" cy="2232327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DA4279A-CDB5-47A4-B2AE-F49143B322D5}"/>
              </a:ext>
            </a:extLst>
          </p:cNvPr>
          <p:cNvSpPr/>
          <p:nvPr/>
        </p:nvSpPr>
        <p:spPr>
          <a:xfrm>
            <a:off x="2623261" y="4421805"/>
            <a:ext cx="3847079" cy="1597029"/>
          </a:xfrm>
          <a:prstGeom prst="cloudCallou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 I explain I want when I’m still learning how my new parts work?</a:t>
            </a:r>
          </a:p>
        </p:txBody>
      </p:sp>
    </p:spTree>
    <p:extLst>
      <p:ext uri="{BB962C8B-B14F-4D97-AF65-F5344CB8AC3E}">
        <p14:creationId xmlns:p14="http://schemas.microsoft.com/office/powerpoint/2010/main" val="32015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E0C-C1D4-4C5E-8690-E729368F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Navigating Sex: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B5149-C73C-4380-ACAF-CFD33A49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15" y="4584443"/>
            <a:ext cx="1582492" cy="2162175"/>
          </a:xfrm>
          <a:prstGeom prst="rect">
            <a:avLst/>
          </a:prstGeom>
        </p:spPr>
      </p:pic>
      <p:pic>
        <p:nvPicPr>
          <p:cNvPr id="3076" name="Picture 4" descr="Indian Female Paramedic Cartoon Vector Clipart - FriendlyStock">
            <a:extLst>
              <a:ext uri="{FF2B5EF4-FFF2-40B4-BE49-F238E27FC236}">
                <a16:creationId xmlns:a16="http://schemas.microsoft.com/office/drawing/2014/main" id="{897741D0-7CF7-45A9-B88D-2827A529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20" y="4105275"/>
            <a:ext cx="1835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8520711-3DEB-47A0-9ED4-6BC82B4AB41F}"/>
              </a:ext>
            </a:extLst>
          </p:cNvPr>
          <p:cNvSpPr/>
          <p:nvPr/>
        </p:nvSpPr>
        <p:spPr>
          <a:xfrm>
            <a:off x="10423580" y="1825625"/>
            <a:ext cx="1582492" cy="2621221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still love it! Sex hasn’t changed much for me!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7BDA408-B2B4-4A1B-AE6F-D51CD5C09E66}"/>
              </a:ext>
            </a:extLst>
          </p:cNvPr>
          <p:cNvSpPr/>
          <p:nvPr/>
        </p:nvSpPr>
        <p:spPr>
          <a:xfrm>
            <a:off x="8469255" y="2412483"/>
            <a:ext cx="2119124" cy="1692792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used to love penetrative sex – now I can’t stand it!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AF02B-C0B1-4D51-956B-DFB40BAF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965" y="5419725"/>
            <a:ext cx="1438275" cy="1438275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199FA67A-69E4-431E-B415-432FFABC2FC0}"/>
              </a:ext>
            </a:extLst>
          </p:cNvPr>
          <p:cNvSpPr/>
          <p:nvPr/>
        </p:nvSpPr>
        <p:spPr>
          <a:xfrm>
            <a:off x="7141267" y="4861606"/>
            <a:ext cx="1499071" cy="1019693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I’m an explorer!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3F8C2D5-2E39-4DEB-9EFB-711F669FC47B}"/>
              </a:ext>
            </a:extLst>
          </p:cNvPr>
          <p:cNvSpPr txBox="1">
            <a:spLocks/>
          </p:cNvSpPr>
          <p:nvPr/>
        </p:nvSpPr>
        <p:spPr>
          <a:xfrm>
            <a:off x="757176" y="1644778"/>
            <a:ext cx="9396493" cy="547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Shifts in self-identity can have major, sudden and unexpected impacts on how a person prefer or feel comfortable     engaging with sex. These things can always evolve!</a:t>
            </a:r>
          </a:p>
          <a:p>
            <a:r>
              <a:rPr lang="en-GB" dirty="0"/>
              <a:t>It can take time after reassignment surgery to feel comfortable with new anatomy! Going slow is fine!</a:t>
            </a:r>
          </a:p>
          <a:p>
            <a:r>
              <a:rPr lang="en-GB" dirty="0"/>
              <a:t>Experimentation is critical – consider exploratory masturbation, using a vibrator, and engaging              alternative erogenous zones (e.g. butt, hip bones,             navel, you name it!)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3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347E-532E-4630-8E38-D88EC1E6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Safety: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3665-DE19-45C8-8A39-7A07AC76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45" y="1495841"/>
            <a:ext cx="10515600" cy="4351338"/>
          </a:xfrm>
        </p:spPr>
        <p:txBody>
          <a:bodyPr/>
          <a:lstStyle/>
          <a:p>
            <a:r>
              <a:rPr lang="en-GB" dirty="0"/>
              <a:t>Personal safety is a priority! </a:t>
            </a:r>
          </a:p>
          <a:p>
            <a:r>
              <a:rPr lang="en-GB" dirty="0"/>
              <a:t>Unless you or your partner has had their reproductive organs removed, nobody knows for sure that they are medically infertile! </a:t>
            </a:r>
          </a:p>
          <a:p>
            <a:r>
              <a:rPr lang="en-GB" dirty="0"/>
              <a:t>Penetration of any sort can risk STDs, so safety first!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3BA2E-C51D-4631-A3F5-DB19F890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795" y="4138696"/>
            <a:ext cx="4741701" cy="271930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627F2DF-B411-4E1E-B173-B2AB9DCF1854}"/>
              </a:ext>
            </a:extLst>
          </p:cNvPr>
          <p:cNvSpPr/>
          <p:nvPr/>
        </p:nvSpPr>
        <p:spPr>
          <a:xfrm flipH="1">
            <a:off x="641491" y="3429000"/>
            <a:ext cx="3432858" cy="2254170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know it feels uncomfortable for you to wear a condom as a woman – shall we see if we enjoy non-penetrative sex with out clothes on?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BA17E8D-03FC-451F-B9F2-06E00E978724}"/>
              </a:ext>
            </a:extLst>
          </p:cNvPr>
          <p:cNvSpPr/>
          <p:nvPr/>
        </p:nvSpPr>
        <p:spPr>
          <a:xfrm>
            <a:off x="7317251" y="3512845"/>
            <a:ext cx="3839840" cy="1251701"/>
          </a:xfrm>
          <a:prstGeom prst="wedgeEllipseCallou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That’s so crazy it might just work!</a:t>
            </a:r>
          </a:p>
        </p:txBody>
      </p:sp>
    </p:spTree>
    <p:extLst>
      <p:ext uri="{BB962C8B-B14F-4D97-AF65-F5344CB8AC3E}">
        <p14:creationId xmlns:p14="http://schemas.microsoft.com/office/powerpoint/2010/main" val="32402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435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General Info: </vt:lpstr>
      <vt:lpstr>Effects of Oestrogen:</vt:lpstr>
      <vt:lpstr>Effects of Reassignment Surgery:</vt:lpstr>
      <vt:lpstr>Navigating Sex:</vt:lpstr>
      <vt:lpstr>Safety: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&amp; Trans Women:</dc:title>
  <dc:creator>Logan Hamilton</dc:creator>
  <cp:lastModifiedBy>Logan Hamilton</cp:lastModifiedBy>
  <cp:revision>33</cp:revision>
  <dcterms:created xsi:type="dcterms:W3CDTF">2020-10-01T19:01:14Z</dcterms:created>
  <dcterms:modified xsi:type="dcterms:W3CDTF">2020-10-13T00:38:03Z</dcterms:modified>
</cp:coreProperties>
</file>