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4"/>
  </p:notesMasterIdLst>
  <p:sldIdLst>
    <p:sldId id="256" r:id="rId2"/>
    <p:sldId id="264" r:id="rId3"/>
    <p:sldId id="266" r:id="rId4"/>
    <p:sldId id="275" r:id="rId5"/>
    <p:sldId id="268" r:id="rId6"/>
    <p:sldId id="274" r:id="rId7"/>
    <p:sldId id="270" r:id="rId8"/>
    <p:sldId id="276" r:id="rId9"/>
    <p:sldId id="277" r:id="rId10"/>
    <p:sldId id="271" r:id="rId11"/>
    <p:sldId id="269" r:id="rId12"/>
    <p:sldId id="273" r:id="rId13"/>
  </p:sldIdLst>
  <p:sldSz cx="9144000" cy="5143500" type="screen16x9"/>
  <p:notesSz cx="6858000" cy="9144000"/>
  <p:embeddedFontLst>
    <p:embeddedFont>
      <p:font typeface="Merriweather" pitchFamily="2" charset="77"/>
      <p:regular r:id="rId15"/>
      <p:bold r:id="rId16"/>
      <p:italic r:id="rId17"/>
      <p:boldItalic r:id="rId18"/>
    </p:embeddedFont>
    <p:embeddedFont>
      <p:font typeface="Roboto"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gan Hamilton" initials="LH" lastIdx="1" clrIdx="0">
    <p:extLst>
      <p:ext uri="{19B8F6BF-5375-455C-9EA6-DF929625EA0E}">
        <p15:presenceInfo xmlns:p15="http://schemas.microsoft.com/office/powerpoint/2012/main" userId="Logan Hamil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4719"/>
  </p:normalViewPr>
  <p:slideViewPr>
    <p:cSldViewPr snapToGrid="0">
      <p:cViewPr varScale="1">
        <p:scale>
          <a:sx n="84" d="100"/>
          <a:sy n="84" d="100"/>
        </p:scale>
        <p:origin x="184" y="1144"/>
      </p:cViewPr>
      <p:guideLst>
        <p:guide orient="horz" pos="1620"/>
        <p:guide pos="2880"/>
      </p:guideLst>
    </p:cSldViewPr>
  </p:slideViewPr>
  <p:outlineViewPr>
    <p:cViewPr>
      <p:scale>
        <a:sx n="33" d="100"/>
        <a:sy n="33" d="100"/>
      </p:scale>
      <p:origin x="0" y="-43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60e9dc51a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60e9dc51a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460e9dc51a_3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460e9dc51a_3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460e9dc51a_3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460e9dc51a_3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460e9dc51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460e9dc51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60e9dc51a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460e9dc51a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3456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460e9dc51a_3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460e9dc51a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460e9dc51a_3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460e9dc51a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5516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460e9dc51a_3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460e9dc51a_3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460e9dc51a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460e9dc51a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6842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460e9dc51a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460e9dc51a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54"/>
        <p:cNvGrpSpPr/>
        <p:nvPr/>
      </p:nvGrpSpPr>
      <p:grpSpPr>
        <a:xfrm>
          <a:off x="0" y="0"/>
          <a:ext cx="0" cy="0"/>
          <a:chOff x="0" y="0"/>
          <a:chExt cx="0" cy="0"/>
        </a:xfrm>
      </p:grpSpPr>
      <p:sp>
        <p:nvSpPr>
          <p:cNvPr id="55" name="Google Shape;55;p14"/>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56" name="Google Shape;56;p14"/>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57" name="Google Shape;57;p14"/>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58" name="Google Shape;58;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3"/>
        <p:cNvGrpSpPr/>
        <p:nvPr/>
      </p:nvGrpSpPr>
      <p:grpSpPr>
        <a:xfrm>
          <a:off x="0" y="0"/>
          <a:ext cx="0" cy="0"/>
          <a:chOff x="0" y="0"/>
          <a:chExt cx="0" cy="0"/>
        </a:xfrm>
      </p:grpSpPr>
      <p:sp>
        <p:nvSpPr>
          <p:cNvPr id="104" name="Google Shape;10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59"/>
        <p:cNvGrpSpPr/>
        <p:nvPr/>
      </p:nvGrpSpPr>
      <p:grpSpPr>
        <a:xfrm>
          <a:off x="0" y="0"/>
          <a:ext cx="0" cy="0"/>
          <a:chOff x="0" y="0"/>
          <a:chExt cx="0" cy="0"/>
        </a:xfrm>
      </p:grpSpPr>
      <p:sp>
        <p:nvSpPr>
          <p:cNvPr id="60" name="Google Shape;60;p15"/>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61" name="Google Shape;61;p15"/>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62" name="Google Shape;62;p15"/>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63" name="Google Shape;6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1"/>
        <p:cNvGrpSpPr/>
        <p:nvPr/>
      </p:nvGrpSpPr>
      <p:grpSpPr>
        <a:xfrm>
          <a:off x="0" y="0"/>
          <a:ext cx="0" cy="0"/>
          <a:chOff x="0" y="0"/>
          <a:chExt cx="0" cy="0"/>
        </a:xfrm>
      </p:grpSpPr>
      <p:sp>
        <p:nvSpPr>
          <p:cNvPr id="72" name="Google Shape;72;p17"/>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74" name="Google Shape;74;p17"/>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75" name="Google Shape;75;p17"/>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18"/>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80" name="Google Shape;8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19"/>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9"/>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84" name="Google Shape;84;p19"/>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1600"/>
              </a:spcBef>
              <a:spcAft>
                <a:spcPts val="0"/>
              </a:spcAft>
              <a:buClr>
                <a:schemeClr val="accent2"/>
              </a:buClr>
              <a:buSzPts val="1100"/>
              <a:buChar char="○"/>
              <a:defRPr>
                <a:solidFill>
                  <a:schemeClr val="accent2"/>
                </a:solidFill>
              </a:defRPr>
            </a:lvl2pPr>
            <a:lvl3pPr marL="1371600" lvl="2" indent="-298450" rtl="0">
              <a:spcBef>
                <a:spcPts val="1600"/>
              </a:spcBef>
              <a:spcAft>
                <a:spcPts val="0"/>
              </a:spcAft>
              <a:buClr>
                <a:schemeClr val="accent2"/>
              </a:buClr>
              <a:buSzPts val="1100"/>
              <a:buChar char="■"/>
              <a:defRPr>
                <a:solidFill>
                  <a:schemeClr val="accent2"/>
                </a:solidFill>
              </a:defRPr>
            </a:lvl3pPr>
            <a:lvl4pPr marL="1828800" lvl="3" indent="-298450" rtl="0">
              <a:spcBef>
                <a:spcPts val="1600"/>
              </a:spcBef>
              <a:spcAft>
                <a:spcPts val="0"/>
              </a:spcAft>
              <a:buClr>
                <a:schemeClr val="accent2"/>
              </a:buClr>
              <a:buSzPts val="1100"/>
              <a:buChar char="●"/>
              <a:defRPr>
                <a:solidFill>
                  <a:schemeClr val="accent2"/>
                </a:solidFill>
              </a:defRPr>
            </a:lvl4pPr>
            <a:lvl5pPr marL="2286000" lvl="4" indent="-298450" rtl="0">
              <a:spcBef>
                <a:spcPts val="1600"/>
              </a:spcBef>
              <a:spcAft>
                <a:spcPts val="0"/>
              </a:spcAft>
              <a:buClr>
                <a:schemeClr val="accent2"/>
              </a:buClr>
              <a:buSzPts val="1100"/>
              <a:buChar char="○"/>
              <a:defRPr>
                <a:solidFill>
                  <a:schemeClr val="accent2"/>
                </a:solidFill>
              </a:defRPr>
            </a:lvl5pPr>
            <a:lvl6pPr marL="2743200" lvl="5" indent="-298450" rtl="0">
              <a:spcBef>
                <a:spcPts val="1600"/>
              </a:spcBef>
              <a:spcAft>
                <a:spcPts val="0"/>
              </a:spcAft>
              <a:buClr>
                <a:schemeClr val="accent2"/>
              </a:buClr>
              <a:buSzPts val="1100"/>
              <a:buChar char="■"/>
              <a:defRPr>
                <a:solidFill>
                  <a:schemeClr val="accent2"/>
                </a:solidFill>
              </a:defRPr>
            </a:lvl6pPr>
            <a:lvl7pPr marL="3200400" lvl="6" indent="-298450" rtl="0">
              <a:spcBef>
                <a:spcPts val="1600"/>
              </a:spcBef>
              <a:spcAft>
                <a:spcPts val="0"/>
              </a:spcAft>
              <a:buClr>
                <a:schemeClr val="accent2"/>
              </a:buClr>
              <a:buSzPts val="1100"/>
              <a:buChar char="●"/>
              <a:defRPr>
                <a:solidFill>
                  <a:schemeClr val="accent2"/>
                </a:solidFill>
              </a:defRPr>
            </a:lvl7pPr>
            <a:lvl8pPr marL="3657600" lvl="7" indent="-298450" rtl="0">
              <a:spcBef>
                <a:spcPts val="1600"/>
              </a:spcBef>
              <a:spcAft>
                <a:spcPts val="0"/>
              </a:spcAft>
              <a:buClr>
                <a:schemeClr val="accent2"/>
              </a:buClr>
              <a:buSzPts val="1100"/>
              <a:buChar char="○"/>
              <a:defRPr>
                <a:solidFill>
                  <a:schemeClr val="accent2"/>
                </a:solidFill>
              </a:defRPr>
            </a:lvl8pPr>
            <a:lvl9pPr marL="4114800" lvl="8" indent="-298450" rtl="0">
              <a:spcBef>
                <a:spcPts val="1600"/>
              </a:spcBef>
              <a:spcAft>
                <a:spcPts val="1600"/>
              </a:spcAft>
              <a:buClr>
                <a:schemeClr val="accent2"/>
              </a:buClr>
              <a:buSzPts val="1100"/>
              <a:buChar char="■"/>
              <a:defRPr>
                <a:solidFill>
                  <a:schemeClr val="accent2"/>
                </a:solidFill>
              </a:defRPr>
            </a:lvl9pPr>
          </a:lstStyle>
          <a:p>
            <a:endParaRPr/>
          </a:p>
        </p:txBody>
      </p:sp>
      <p:sp>
        <p:nvSpPr>
          <p:cNvPr id="85" name="Google Shape;8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88" name="Google Shape;8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9"/>
        <p:cNvGrpSpPr/>
        <p:nvPr/>
      </p:nvGrpSpPr>
      <p:grpSpPr>
        <a:xfrm>
          <a:off x="0" y="0"/>
          <a:ext cx="0" cy="0"/>
          <a:chOff x="0" y="0"/>
          <a:chExt cx="0" cy="0"/>
        </a:xfrm>
      </p:grpSpPr>
      <p:sp>
        <p:nvSpPr>
          <p:cNvPr id="90" name="Google Shape;90;p21"/>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1"/>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92" name="Google Shape;92;p21"/>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93" name="Google Shape;93;p21"/>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94" name="Google Shape;94;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5"/>
        <p:cNvGrpSpPr/>
        <p:nvPr/>
      </p:nvGrpSpPr>
      <p:grpSpPr>
        <a:xfrm>
          <a:off x="0" y="0"/>
          <a:ext cx="0" cy="0"/>
          <a:chOff x="0" y="0"/>
          <a:chExt cx="0" cy="0"/>
        </a:xfrm>
      </p:grpSpPr>
      <p:sp>
        <p:nvSpPr>
          <p:cNvPr id="96" name="Google Shape;96;p22"/>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2"/>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98" name="Google Shape;9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99"/>
        <p:cNvGrpSpPr/>
        <p:nvPr/>
      </p:nvGrpSpPr>
      <p:grpSpPr>
        <a:xfrm>
          <a:off x="0" y="0"/>
          <a:ext cx="0" cy="0"/>
          <a:chOff x="0" y="0"/>
          <a:chExt cx="0" cy="0"/>
        </a:xfrm>
      </p:grpSpPr>
      <p:sp>
        <p:nvSpPr>
          <p:cNvPr id="100" name="Google Shape;100;p23"/>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101" name="Google Shape;101;p23"/>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1600"/>
              </a:spcBef>
              <a:spcAft>
                <a:spcPts val="0"/>
              </a:spcAft>
              <a:buClr>
                <a:schemeClr val="accent2"/>
              </a:buClr>
              <a:buSzPts val="1100"/>
              <a:buChar char="○"/>
              <a:defRPr>
                <a:solidFill>
                  <a:schemeClr val="accent2"/>
                </a:solidFill>
              </a:defRPr>
            </a:lvl2pPr>
            <a:lvl3pPr marL="1371600" lvl="2" indent="-298450" rtl="0">
              <a:spcBef>
                <a:spcPts val="1600"/>
              </a:spcBef>
              <a:spcAft>
                <a:spcPts val="0"/>
              </a:spcAft>
              <a:buClr>
                <a:schemeClr val="accent2"/>
              </a:buClr>
              <a:buSzPts val="1100"/>
              <a:buChar char="■"/>
              <a:defRPr>
                <a:solidFill>
                  <a:schemeClr val="accent2"/>
                </a:solidFill>
              </a:defRPr>
            </a:lvl3pPr>
            <a:lvl4pPr marL="1828800" lvl="3" indent="-298450" rtl="0">
              <a:spcBef>
                <a:spcPts val="1600"/>
              </a:spcBef>
              <a:spcAft>
                <a:spcPts val="0"/>
              </a:spcAft>
              <a:buClr>
                <a:schemeClr val="accent2"/>
              </a:buClr>
              <a:buSzPts val="1100"/>
              <a:buChar char="●"/>
              <a:defRPr>
                <a:solidFill>
                  <a:schemeClr val="accent2"/>
                </a:solidFill>
              </a:defRPr>
            </a:lvl4pPr>
            <a:lvl5pPr marL="2286000" lvl="4" indent="-298450" rtl="0">
              <a:spcBef>
                <a:spcPts val="1600"/>
              </a:spcBef>
              <a:spcAft>
                <a:spcPts val="0"/>
              </a:spcAft>
              <a:buClr>
                <a:schemeClr val="accent2"/>
              </a:buClr>
              <a:buSzPts val="1100"/>
              <a:buChar char="○"/>
              <a:defRPr>
                <a:solidFill>
                  <a:schemeClr val="accent2"/>
                </a:solidFill>
              </a:defRPr>
            </a:lvl5pPr>
            <a:lvl6pPr marL="2743200" lvl="5" indent="-298450" rtl="0">
              <a:spcBef>
                <a:spcPts val="1600"/>
              </a:spcBef>
              <a:spcAft>
                <a:spcPts val="0"/>
              </a:spcAft>
              <a:buClr>
                <a:schemeClr val="accent2"/>
              </a:buClr>
              <a:buSzPts val="1100"/>
              <a:buChar char="■"/>
              <a:defRPr>
                <a:solidFill>
                  <a:schemeClr val="accent2"/>
                </a:solidFill>
              </a:defRPr>
            </a:lvl6pPr>
            <a:lvl7pPr marL="3200400" lvl="6" indent="-298450" rtl="0">
              <a:spcBef>
                <a:spcPts val="1600"/>
              </a:spcBef>
              <a:spcAft>
                <a:spcPts val="0"/>
              </a:spcAft>
              <a:buClr>
                <a:schemeClr val="accent2"/>
              </a:buClr>
              <a:buSzPts val="1100"/>
              <a:buChar char="●"/>
              <a:defRPr>
                <a:solidFill>
                  <a:schemeClr val="accent2"/>
                </a:solidFill>
              </a:defRPr>
            </a:lvl7pPr>
            <a:lvl8pPr marL="3657600" lvl="7" indent="-298450" rtl="0">
              <a:spcBef>
                <a:spcPts val="1600"/>
              </a:spcBef>
              <a:spcAft>
                <a:spcPts val="0"/>
              </a:spcAft>
              <a:buClr>
                <a:schemeClr val="accent2"/>
              </a:buClr>
              <a:buSzPts val="1100"/>
              <a:buChar char="○"/>
              <a:defRPr>
                <a:solidFill>
                  <a:schemeClr val="accent2"/>
                </a:solidFill>
              </a:defRPr>
            </a:lvl8pPr>
            <a:lvl9pPr marL="4114800" lvl="8" indent="-298450" rtl="0">
              <a:spcBef>
                <a:spcPts val="1600"/>
              </a:spcBef>
              <a:spcAft>
                <a:spcPts val="1600"/>
              </a:spcAft>
              <a:buClr>
                <a:schemeClr val="accent2"/>
              </a:buClr>
              <a:buSzPts val="1100"/>
              <a:buChar char="■"/>
              <a:defRPr>
                <a:solidFill>
                  <a:schemeClr val="accent2"/>
                </a:solidFill>
              </a:defRPr>
            </a:lvl9pPr>
          </a:lstStyle>
          <a:p>
            <a:endParaRPr/>
          </a:p>
        </p:txBody>
      </p:sp>
      <p:sp>
        <p:nvSpPr>
          <p:cNvPr id="102" name="Google Shape;10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rtl="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Roboto"/>
                <a:ea typeface="Roboto"/>
                <a:cs typeface="Roboto"/>
                <a:sym typeface="Roboto"/>
              </a:defRPr>
            </a:lvl1pPr>
            <a:lvl2pPr lvl="1" algn="r" rtl="0">
              <a:buNone/>
              <a:defRPr sz="1000">
                <a:solidFill>
                  <a:schemeClr val="dk2"/>
                </a:solidFill>
                <a:latin typeface="Roboto"/>
                <a:ea typeface="Roboto"/>
                <a:cs typeface="Roboto"/>
                <a:sym typeface="Roboto"/>
              </a:defRPr>
            </a:lvl2pPr>
            <a:lvl3pPr lvl="2" algn="r" rtl="0">
              <a:buNone/>
              <a:defRPr sz="1000">
                <a:solidFill>
                  <a:schemeClr val="dk2"/>
                </a:solidFill>
                <a:latin typeface="Roboto"/>
                <a:ea typeface="Roboto"/>
                <a:cs typeface="Roboto"/>
                <a:sym typeface="Roboto"/>
              </a:defRPr>
            </a:lvl3pPr>
            <a:lvl4pPr lvl="3" algn="r" rtl="0">
              <a:buNone/>
              <a:defRPr sz="1000">
                <a:solidFill>
                  <a:schemeClr val="dk2"/>
                </a:solidFill>
                <a:latin typeface="Roboto"/>
                <a:ea typeface="Roboto"/>
                <a:cs typeface="Roboto"/>
                <a:sym typeface="Roboto"/>
              </a:defRPr>
            </a:lvl4pPr>
            <a:lvl5pPr lvl="4" algn="r" rtl="0">
              <a:buNone/>
              <a:defRPr sz="1000">
                <a:solidFill>
                  <a:schemeClr val="dk2"/>
                </a:solidFill>
                <a:latin typeface="Roboto"/>
                <a:ea typeface="Roboto"/>
                <a:cs typeface="Roboto"/>
                <a:sym typeface="Roboto"/>
              </a:defRPr>
            </a:lvl5pPr>
            <a:lvl6pPr lvl="5" algn="r" rtl="0">
              <a:buNone/>
              <a:defRPr sz="1000">
                <a:solidFill>
                  <a:schemeClr val="dk2"/>
                </a:solidFill>
                <a:latin typeface="Roboto"/>
                <a:ea typeface="Roboto"/>
                <a:cs typeface="Roboto"/>
                <a:sym typeface="Roboto"/>
              </a:defRPr>
            </a:lvl6pPr>
            <a:lvl7pPr lvl="6" algn="r" rtl="0">
              <a:buNone/>
              <a:defRPr sz="1000">
                <a:solidFill>
                  <a:schemeClr val="dk2"/>
                </a:solidFill>
                <a:latin typeface="Roboto"/>
                <a:ea typeface="Roboto"/>
                <a:cs typeface="Roboto"/>
                <a:sym typeface="Roboto"/>
              </a:defRPr>
            </a:lvl7pPr>
            <a:lvl8pPr lvl="7" algn="r" rtl="0">
              <a:buNone/>
              <a:defRPr sz="1000">
                <a:solidFill>
                  <a:schemeClr val="dk2"/>
                </a:solidFill>
                <a:latin typeface="Roboto"/>
                <a:ea typeface="Roboto"/>
                <a:cs typeface="Roboto"/>
                <a:sym typeface="Roboto"/>
              </a:defRPr>
            </a:lvl8pPr>
            <a:lvl9pPr lvl="8" algn="r" rtl="0">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9" name="Rectangle 8">
            <a:extLst>
              <a:ext uri="{FF2B5EF4-FFF2-40B4-BE49-F238E27FC236}">
                <a16:creationId xmlns:a16="http://schemas.microsoft.com/office/drawing/2014/main" id="{9BA8A09A-AD78-1346-9EF9-93CF5F2DA0D0}"/>
              </a:ext>
            </a:extLst>
          </p:cNvPr>
          <p:cNvSpPr/>
          <p:nvPr/>
        </p:nvSpPr>
        <p:spPr>
          <a:xfrm>
            <a:off x="7951" y="0"/>
            <a:ext cx="9144000" cy="12801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4" name="Google Shape;224;p40"/>
          <p:cNvPicPr preferRelativeResize="0"/>
          <p:nvPr/>
        </p:nvPicPr>
        <p:blipFill>
          <a:blip r:embed="rId3">
            <a:alphaModFix/>
          </a:blip>
          <a:stretch>
            <a:fillRect/>
          </a:stretch>
        </p:blipFill>
        <p:spPr>
          <a:xfrm>
            <a:off x="5723550" y="3258224"/>
            <a:ext cx="2269738" cy="1815800"/>
          </a:xfrm>
          <a:prstGeom prst="rect">
            <a:avLst/>
          </a:prstGeom>
          <a:noFill/>
          <a:ln>
            <a:noFill/>
          </a:ln>
        </p:spPr>
      </p:pic>
      <p:sp>
        <p:nvSpPr>
          <p:cNvPr id="225" name="Google Shape;225;p4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Anal positions </a:t>
            </a:r>
            <a:endParaRPr dirty="0"/>
          </a:p>
        </p:txBody>
      </p:sp>
      <p:pic>
        <p:nvPicPr>
          <p:cNvPr id="226" name="Google Shape;226;p40"/>
          <p:cNvPicPr preferRelativeResize="0"/>
          <p:nvPr/>
        </p:nvPicPr>
        <p:blipFill>
          <a:blip r:embed="rId4">
            <a:alphaModFix/>
          </a:blip>
          <a:stretch>
            <a:fillRect/>
          </a:stretch>
        </p:blipFill>
        <p:spPr>
          <a:xfrm>
            <a:off x="778750" y="3188750"/>
            <a:ext cx="2443426" cy="1954749"/>
          </a:xfrm>
          <a:prstGeom prst="rect">
            <a:avLst/>
          </a:prstGeom>
          <a:noFill/>
          <a:ln>
            <a:noFill/>
          </a:ln>
        </p:spPr>
      </p:pic>
      <p:pic>
        <p:nvPicPr>
          <p:cNvPr id="227" name="Google Shape;227;p40"/>
          <p:cNvPicPr preferRelativeResize="0"/>
          <p:nvPr/>
        </p:nvPicPr>
        <p:blipFill>
          <a:blip r:embed="rId5">
            <a:alphaModFix/>
          </a:blip>
          <a:stretch>
            <a:fillRect/>
          </a:stretch>
        </p:blipFill>
        <p:spPr>
          <a:xfrm>
            <a:off x="879250" y="1411875"/>
            <a:ext cx="2443440" cy="1954749"/>
          </a:xfrm>
          <a:prstGeom prst="rect">
            <a:avLst/>
          </a:prstGeom>
          <a:noFill/>
          <a:ln>
            <a:noFill/>
          </a:ln>
        </p:spPr>
      </p:pic>
      <p:pic>
        <p:nvPicPr>
          <p:cNvPr id="228" name="Google Shape;228;p40"/>
          <p:cNvPicPr preferRelativeResize="0"/>
          <p:nvPr/>
        </p:nvPicPr>
        <p:blipFill>
          <a:blip r:embed="rId6">
            <a:alphaModFix/>
          </a:blip>
          <a:stretch>
            <a:fillRect/>
          </a:stretch>
        </p:blipFill>
        <p:spPr>
          <a:xfrm>
            <a:off x="3424849" y="3466675"/>
            <a:ext cx="2096026" cy="1676826"/>
          </a:xfrm>
          <a:prstGeom prst="rect">
            <a:avLst/>
          </a:prstGeom>
          <a:noFill/>
          <a:ln>
            <a:noFill/>
          </a:ln>
        </p:spPr>
      </p:pic>
      <p:pic>
        <p:nvPicPr>
          <p:cNvPr id="229" name="Google Shape;229;p40"/>
          <p:cNvPicPr preferRelativeResize="0"/>
          <p:nvPr/>
        </p:nvPicPr>
        <p:blipFill>
          <a:blip r:embed="rId7">
            <a:alphaModFix/>
          </a:blip>
          <a:stretch>
            <a:fillRect/>
          </a:stretch>
        </p:blipFill>
        <p:spPr>
          <a:xfrm>
            <a:off x="3251150" y="1411883"/>
            <a:ext cx="2443426" cy="1954734"/>
          </a:xfrm>
          <a:prstGeom prst="rect">
            <a:avLst/>
          </a:prstGeom>
          <a:noFill/>
          <a:ln>
            <a:noFill/>
          </a:ln>
        </p:spPr>
      </p:pic>
      <p:pic>
        <p:nvPicPr>
          <p:cNvPr id="230" name="Google Shape;230;p40"/>
          <p:cNvPicPr preferRelativeResize="0"/>
          <p:nvPr/>
        </p:nvPicPr>
        <p:blipFill>
          <a:blip r:embed="rId8">
            <a:alphaModFix/>
          </a:blip>
          <a:stretch>
            <a:fillRect/>
          </a:stretch>
        </p:blipFill>
        <p:spPr>
          <a:xfrm>
            <a:off x="5921800" y="1594375"/>
            <a:ext cx="2443450" cy="19547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11" name="Rectangle 10">
            <a:extLst>
              <a:ext uri="{FF2B5EF4-FFF2-40B4-BE49-F238E27FC236}">
                <a16:creationId xmlns:a16="http://schemas.microsoft.com/office/drawing/2014/main" id="{596ECA42-D05C-4941-B322-51B568C3EE43}"/>
              </a:ext>
            </a:extLst>
          </p:cNvPr>
          <p:cNvSpPr/>
          <p:nvPr/>
        </p:nvSpPr>
        <p:spPr>
          <a:xfrm>
            <a:off x="0" y="0"/>
            <a:ext cx="9144000" cy="12801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Google Shape;206;p3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Sex Toys </a:t>
            </a:r>
            <a:endParaRPr/>
          </a:p>
        </p:txBody>
      </p:sp>
      <p:sp>
        <p:nvSpPr>
          <p:cNvPr id="205" name="Google Shape;205;p38"/>
          <p:cNvSpPr txBox="1">
            <a:spLocks noGrp="1"/>
          </p:cNvSpPr>
          <p:nvPr>
            <p:ph type="body" idx="1"/>
          </p:nvPr>
        </p:nvSpPr>
        <p:spPr>
          <a:xfrm>
            <a:off x="5380185" y="1425749"/>
            <a:ext cx="3270835" cy="307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2000" dirty="0"/>
              <a:t>Using sex toys</a:t>
            </a:r>
            <a:endParaRPr sz="2000" dirty="0"/>
          </a:p>
          <a:p>
            <a:pPr marL="457200" lvl="0" indent="-355600" algn="l" rtl="0">
              <a:spcBef>
                <a:spcPts val="0"/>
              </a:spcBef>
              <a:spcAft>
                <a:spcPts val="0"/>
              </a:spcAft>
              <a:buSzPts val="2000"/>
              <a:buChar char="-"/>
            </a:pPr>
            <a:r>
              <a:rPr lang="en" sz="2000" dirty="0"/>
              <a:t>condoms</a:t>
            </a:r>
            <a:endParaRPr sz="2000" dirty="0"/>
          </a:p>
          <a:p>
            <a:pPr marL="457200" lvl="0" indent="-355600" algn="l" rtl="0">
              <a:spcBef>
                <a:spcPts val="0"/>
              </a:spcBef>
              <a:spcAft>
                <a:spcPts val="0"/>
              </a:spcAft>
              <a:buSzPts val="2000"/>
              <a:buChar char="-"/>
            </a:pPr>
            <a:r>
              <a:rPr lang="en" sz="2000" dirty="0"/>
              <a:t>lubrication </a:t>
            </a:r>
          </a:p>
          <a:p>
            <a:pPr marL="457200" lvl="0" indent="-355600" algn="l" rtl="0">
              <a:spcBef>
                <a:spcPts val="0"/>
              </a:spcBef>
              <a:spcAft>
                <a:spcPts val="0"/>
              </a:spcAft>
              <a:buSzPts val="2000"/>
              <a:buChar char="-"/>
            </a:pPr>
            <a:r>
              <a:rPr lang="en-GB" sz="2000" dirty="0"/>
              <a:t>P</a:t>
            </a:r>
            <a:r>
              <a:rPr lang="en" sz="2000" dirty="0"/>
              <a:t>reparation</a:t>
            </a:r>
          </a:p>
          <a:p>
            <a:pPr marL="457200" lvl="0" indent="-355600" algn="l" rtl="0">
              <a:spcBef>
                <a:spcPts val="0"/>
              </a:spcBef>
              <a:spcAft>
                <a:spcPts val="0"/>
              </a:spcAft>
              <a:buSzPts val="2000"/>
              <a:buChar char="-"/>
            </a:pPr>
            <a:r>
              <a:rPr lang="en-GB" sz="2000" dirty="0"/>
              <a:t>C</a:t>
            </a:r>
            <a:r>
              <a:rPr lang="en" sz="2000" dirty="0"/>
              <a:t>leaning</a:t>
            </a:r>
            <a:endParaRPr sz="2000" dirty="0"/>
          </a:p>
        </p:txBody>
      </p:sp>
      <p:pic>
        <p:nvPicPr>
          <p:cNvPr id="208" name="Google Shape;208;p38"/>
          <p:cNvPicPr preferRelativeResize="0"/>
          <p:nvPr/>
        </p:nvPicPr>
        <p:blipFill>
          <a:blip r:embed="rId3">
            <a:alphaModFix/>
          </a:blip>
          <a:stretch>
            <a:fillRect/>
          </a:stretch>
        </p:blipFill>
        <p:spPr>
          <a:xfrm>
            <a:off x="311713" y="1953988"/>
            <a:ext cx="2059225" cy="1235525"/>
          </a:xfrm>
          <a:prstGeom prst="rect">
            <a:avLst/>
          </a:prstGeom>
          <a:noFill/>
          <a:ln>
            <a:noFill/>
          </a:ln>
        </p:spPr>
      </p:pic>
      <p:pic>
        <p:nvPicPr>
          <p:cNvPr id="209" name="Google Shape;209;p38"/>
          <p:cNvPicPr preferRelativeResize="0"/>
          <p:nvPr/>
        </p:nvPicPr>
        <p:blipFill rotWithShape="1">
          <a:blip r:embed="rId4">
            <a:alphaModFix/>
          </a:blip>
          <a:srcRect l="19846"/>
          <a:stretch/>
        </p:blipFill>
        <p:spPr>
          <a:xfrm>
            <a:off x="311700" y="3189500"/>
            <a:ext cx="1584300" cy="1312449"/>
          </a:xfrm>
          <a:prstGeom prst="rect">
            <a:avLst/>
          </a:prstGeom>
          <a:noFill/>
          <a:ln>
            <a:noFill/>
          </a:ln>
        </p:spPr>
      </p:pic>
      <p:pic>
        <p:nvPicPr>
          <p:cNvPr id="210" name="Google Shape;210;p38"/>
          <p:cNvPicPr preferRelativeResize="0"/>
          <p:nvPr/>
        </p:nvPicPr>
        <p:blipFill rotWithShape="1">
          <a:blip r:embed="rId5">
            <a:alphaModFix/>
          </a:blip>
          <a:srcRect l="27939" r="14573"/>
          <a:stretch/>
        </p:blipFill>
        <p:spPr>
          <a:xfrm>
            <a:off x="2370950" y="2571750"/>
            <a:ext cx="1158600" cy="2015400"/>
          </a:xfrm>
          <a:prstGeom prst="rect">
            <a:avLst/>
          </a:prstGeom>
          <a:noFill/>
          <a:ln>
            <a:noFill/>
          </a:ln>
        </p:spPr>
      </p:pic>
      <p:pic>
        <p:nvPicPr>
          <p:cNvPr id="212" name="Google Shape;212;p38"/>
          <p:cNvPicPr preferRelativeResize="0"/>
          <p:nvPr/>
        </p:nvPicPr>
        <p:blipFill>
          <a:blip r:embed="rId6">
            <a:alphaModFix/>
          </a:blip>
          <a:stretch>
            <a:fillRect/>
          </a:stretch>
        </p:blipFill>
        <p:spPr>
          <a:xfrm rot="-979224">
            <a:off x="2997925" y="1556694"/>
            <a:ext cx="627350" cy="1844007"/>
          </a:xfrm>
          <a:prstGeom prst="rect">
            <a:avLst/>
          </a:prstGeom>
          <a:noFill/>
          <a:ln>
            <a:noFill/>
          </a:ln>
        </p:spPr>
      </p:pic>
      <p:pic>
        <p:nvPicPr>
          <p:cNvPr id="213" name="Google Shape;213;p38"/>
          <p:cNvPicPr preferRelativeResize="0"/>
          <p:nvPr/>
        </p:nvPicPr>
        <p:blipFill>
          <a:blip r:embed="rId7">
            <a:alphaModFix/>
          </a:blip>
          <a:stretch>
            <a:fillRect/>
          </a:stretch>
        </p:blipFill>
        <p:spPr>
          <a:xfrm>
            <a:off x="3529550" y="3498138"/>
            <a:ext cx="1451098" cy="10890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4" name="Rectangle 3">
            <a:extLst>
              <a:ext uri="{FF2B5EF4-FFF2-40B4-BE49-F238E27FC236}">
                <a16:creationId xmlns:a16="http://schemas.microsoft.com/office/drawing/2014/main" id="{62992C32-A747-844F-9AB6-51CEA353B918}"/>
              </a:ext>
            </a:extLst>
          </p:cNvPr>
          <p:cNvSpPr/>
          <p:nvPr/>
        </p:nvSpPr>
        <p:spPr>
          <a:xfrm>
            <a:off x="7951" y="0"/>
            <a:ext cx="9144000" cy="12801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Google Shape;242;p4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Hepatitis </a:t>
            </a:r>
            <a:endParaRPr dirty="0"/>
          </a:p>
        </p:txBody>
      </p:sp>
      <p:sp>
        <p:nvSpPr>
          <p:cNvPr id="5" name="Text Placeholder 2">
            <a:extLst>
              <a:ext uri="{FF2B5EF4-FFF2-40B4-BE49-F238E27FC236}">
                <a16:creationId xmlns:a16="http://schemas.microsoft.com/office/drawing/2014/main" id="{E5CCC020-360D-7D40-9946-1F1CA6DD2CDE}"/>
              </a:ext>
            </a:extLst>
          </p:cNvPr>
          <p:cNvSpPr>
            <a:spLocks noGrp="1"/>
          </p:cNvSpPr>
          <p:nvPr>
            <p:ph type="body" idx="1"/>
          </p:nvPr>
        </p:nvSpPr>
        <p:spPr>
          <a:xfrm>
            <a:off x="311699" y="1505700"/>
            <a:ext cx="8609663" cy="3076200"/>
          </a:xfrm>
        </p:spPr>
        <p:txBody>
          <a:bodyPr/>
          <a:lstStyle/>
          <a:p>
            <a:r>
              <a:rPr lang="en-US" sz="1800" dirty="0"/>
              <a:t>If you are regularly having sex which involves the anus i.e. rimming, sharing sex toys, and giving oral after anal sex you are at increased risk of contracting Hepatitis A, B, and C.</a:t>
            </a:r>
          </a:p>
          <a:p>
            <a:r>
              <a:rPr lang="en-US" sz="1800" dirty="0"/>
              <a:t>These are all viral infections which have effects on the liver, which if untreated can develop into more serious liver diseases. </a:t>
            </a:r>
          </a:p>
          <a:p>
            <a:r>
              <a:rPr lang="en-US" sz="1800" dirty="0"/>
              <a:t>If you explain that you are at higher risk to your local practice you should be able to get Hep A&amp;B vaccinations. You get 3 shots within a 6-month period, then you get a top-up vaccination every couple of years. </a:t>
            </a:r>
          </a:p>
          <a:p>
            <a:r>
              <a:rPr lang="en-US" sz="1800" dirty="0"/>
              <a:t>Just get it !!!</a:t>
            </a:r>
            <a:endParaRPr lang="en-US" dirty="0"/>
          </a:p>
          <a:p>
            <a:pPr>
              <a:buFontTx/>
              <a:buChar cha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7" name="Rectangle 6">
            <a:extLst>
              <a:ext uri="{FF2B5EF4-FFF2-40B4-BE49-F238E27FC236}">
                <a16:creationId xmlns:a16="http://schemas.microsoft.com/office/drawing/2014/main" id="{07B408F8-23CB-BC44-9F8C-6F3C8D5FA6B1}"/>
              </a:ext>
            </a:extLst>
          </p:cNvPr>
          <p:cNvSpPr/>
          <p:nvPr/>
        </p:nvSpPr>
        <p:spPr>
          <a:xfrm>
            <a:off x="7951" y="0"/>
            <a:ext cx="9144000" cy="51435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3" name="Google Shape;173;p33"/>
          <p:cNvSpPr txBox="1">
            <a:spLocks noGrp="1"/>
          </p:cNvSpPr>
          <p:nvPr>
            <p:ph type="ctr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7030A0"/>
                </a:solidFill>
              </a:rPr>
              <a:t>Sex Between People with Penises</a:t>
            </a:r>
            <a:endParaRPr dirty="0">
              <a:solidFill>
                <a:srgbClr val="7030A0"/>
              </a:solidFill>
            </a:endParaRPr>
          </a:p>
        </p:txBody>
      </p:sp>
      <p:pic>
        <p:nvPicPr>
          <p:cNvPr id="9" name="Picture 8">
            <a:extLst>
              <a:ext uri="{FF2B5EF4-FFF2-40B4-BE49-F238E27FC236}">
                <a16:creationId xmlns:a16="http://schemas.microsoft.com/office/drawing/2014/main" id="{8E3ECDC8-6AD5-4246-85B4-AFF7A343D5CA}"/>
              </a:ext>
            </a:extLst>
          </p:cNvPr>
          <p:cNvPicPr>
            <a:picLocks noChangeAspect="1"/>
          </p:cNvPicPr>
          <p:nvPr/>
        </p:nvPicPr>
        <p:blipFill>
          <a:blip r:embed="rId3"/>
          <a:stretch>
            <a:fillRect/>
          </a:stretch>
        </p:blipFill>
        <p:spPr>
          <a:xfrm>
            <a:off x="152400" y="1944594"/>
            <a:ext cx="3555375" cy="3076537"/>
          </a:xfrm>
          <a:prstGeom prst="rect">
            <a:avLst/>
          </a:prstGeom>
        </p:spPr>
      </p:pic>
      <p:pic>
        <p:nvPicPr>
          <p:cNvPr id="10" name="Picture 9">
            <a:extLst>
              <a:ext uri="{FF2B5EF4-FFF2-40B4-BE49-F238E27FC236}">
                <a16:creationId xmlns:a16="http://schemas.microsoft.com/office/drawing/2014/main" id="{14880A7E-CED3-D142-9A9B-3DF4670984DE}"/>
              </a:ext>
            </a:extLst>
          </p:cNvPr>
          <p:cNvPicPr>
            <a:picLocks noChangeAspect="1"/>
          </p:cNvPicPr>
          <p:nvPr/>
        </p:nvPicPr>
        <p:blipFill rotWithShape="1">
          <a:blip r:embed="rId4"/>
          <a:srcRect l="26551" t="4907" r="20211"/>
          <a:stretch/>
        </p:blipFill>
        <p:spPr>
          <a:xfrm rot="6169700">
            <a:off x="2990744" y="1637738"/>
            <a:ext cx="2291469" cy="2282605"/>
          </a:xfrm>
          <a:prstGeom prst="rect">
            <a:avLst/>
          </a:prstGeom>
        </p:spPr>
      </p:pic>
      <p:pic>
        <p:nvPicPr>
          <p:cNvPr id="11" name="Picture 10">
            <a:extLst>
              <a:ext uri="{FF2B5EF4-FFF2-40B4-BE49-F238E27FC236}">
                <a16:creationId xmlns:a16="http://schemas.microsoft.com/office/drawing/2014/main" id="{E79D4E19-92FD-5841-B361-7CDD9BE0BAD7}"/>
              </a:ext>
            </a:extLst>
          </p:cNvPr>
          <p:cNvPicPr>
            <a:picLocks noChangeAspect="1"/>
          </p:cNvPicPr>
          <p:nvPr/>
        </p:nvPicPr>
        <p:blipFill rotWithShape="1">
          <a:blip r:embed="rId5"/>
          <a:srcRect l="29293" t="12143" r="26792" b="15442"/>
          <a:stretch/>
        </p:blipFill>
        <p:spPr>
          <a:xfrm rot="1853666">
            <a:off x="4672776" y="2848045"/>
            <a:ext cx="1952027" cy="1931327"/>
          </a:xfrm>
          <a:prstGeom prst="rect">
            <a:avLst/>
          </a:prstGeom>
        </p:spPr>
      </p:pic>
      <p:pic>
        <p:nvPicPr>
          <p:cNvPr id="12" name="Picture 11">
            <a:extLst>
              <a:ext uri="{FF2B5EF4-FFF2-40B4-BE49-F238E27FC236}">
                <a16:creationId xmlns:a16="http://schemas.microsoft.com/office/drawing/2014/main" id="{8CB5611A-2146-F949-988B-4863D2375202}"/>
              </a:ext>
            </a:extLst>
          </p:cNvPr>
          <p:cNvPicPr>
            <a:picLocks noChangeAspect="1"/>
          </p:cNvPicPr>
          <p:nvPr/>
        </p:nvPicPr>
        <p:blipFill rotWithShape="1">
          <a:blip r:embed="rId6"/>
          <a:srcRect l="7933" t="5987" r="45409" b="1988"/>
          <a:stretch/>
        </p:blipFill>
        <p:spPr>
          <a:xfrm>
            <a:off x="6078298" y="1262079"/>
            <a:ext cx="2119403" cy="21945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2" name="Rectangle 1">
            <a:extLst>
              <a:ext uri="{FF2B5EF4-FFF2-40B4-BE49-F238E27FC236}">
                <a16:creationId xmlns:a16="http://schemas.microsoft.com/office/drawing/2014/main" id="{33CE7331-60E7-7C40-9C7D-78516FDA6763}"/>
              </a:ext>
            </a:extLst>
          </p:cNvPr>
          <p:cNvSpPr/>
          <p:nvPr/>
        </p:nvSpPr>
        <p:spPr>
          <a:xfrm>
            <a:off x="7951" y="0"/>
            <a:ext cx="9144000" cy="12801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Google Shape;185;p3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Sex?</a:t>
            </a:r>
            <a:endParaRPr/>
          </a:p>
        </p:txBody>
      </p:sp>
      <p:sp>
        <p:nvSpPr>
          <p:cNvPr id="186" name="Google Shape;186;p35"/>
          <p:cNvSpPr txBox="1">
            <a:spLocks noGrp="1"/>
          </p:cNvSpPr>
          <p:nvPr>
            <p:ph type="body" idx="1"/>
          </p:nvPr>
        </p:nvSpPr>
        <p:spPr>
          <a:xfrm>
            <a:off x="311700" y="1378108"/>
            <a:ext cx="8520600" cy="3512869"/>
          </a:xfrm>
          <a:prstGeom prst="rect">
            <a:avLst/>
          </a:prstGeom>
        </p:spPr>
        <p:txBody>
          <a:bodyPr spcFirstLastPara="1" wrap="square" lIns="91425" tIns="91425" rIns="91425" bIns="91425" anchor="t" anchorCtr="0">
            <a:noAutofit/>
          </a:bodyPr>
          <a:lstStyle/>
          <a:p>
            <a:pPr marL="101600" lvl="0" indent="0" algn="l" rtl="0">
              <a:lnSpc>
                <a:spcPct val="115000"/>
              </a:lnSpc>
              <a:spcBef>
                <a:spcPts val="0"/>
              </a:spcBef>
              <a:spcAft>
                <a:spcPts val="0"/>
              </a:spcAft>
              <a:buSzPts val="2000"/>
              <a:buNone/>
            </a:pPr>
            <a:r>
              <a:rPr lang="en-GB" sz="2000" dirty="0"/>
              <a:t>Oral Sex </a:t>
            </a:r>
          </a:p>
          <a:p>
            <a:pPr marL="101600" lvl="0" indent="0" algn="l" rtl="0">
              <a:lnSpc>
                <a:spcPct val="115000"/>
              </a:lnSpc>
              <a:spcBef>
                <a:spcPts val="0"/>
              </a:spcBef>
              <a:spcAft>
                <a:spcPts val="0"/>
              </a:spcAft>
              <a:buSzPts val="2000"/>
              <a:buNone/>
            </a:pPr>
            <a:r>
              <a:rPr lang="en-GB" sz="2000" dirty="0"/>
              <a:t>- Rimming &amp; blowjobs </a:t>
            </a:r>
          </a:p>
          <a:p>
            <a:pPr marL="101600" lvl="0" indent="0" algn="l" rtl="0">
              <a:lnSpc>
                <a:spcPct val="115000"/>
              </a:lnSpc>
              <a:spcBef>
                <a:spcPts val="0"/>
              </a:spcBef>
              <a:spcAft>
                <a:spcPts val="0"/>
              </a:spcAft>
              <a:buSzPts val="2000"/>
              <a:buNone/>
            </a:pPr>
            <a:endParaRPr lang="en-GB" sz="2000" dirty="0"/>
          </a:p>
          <a:p>
            <a:pPr marL="101600" lvl="0" indent="0" algn="l" rtl="0">
              <a:lnSpc>
                <a:spcPct val="115000"/>
              </a:lnSpc>
              <a:spcBef>
                <a:spcPts val="0"/>
              </a:spcBef>
              <a:spcAft>
                <a:spcPts val="0"/>
              </a:spcAft>
              <a:buSzPts val="2000"/>
              <a:buNone/>
            </a:pPr>
            <a:r>
              <a:rPr lang="en-GB" sz="2000" dirty="0"/>
              <a:t>Hand sex </a:t>
            </a:r>
          </a:p>
          <a:p>
            <a:pPr marL="444500" lvl="0" indent="-342900" algn="l" rtl="0">
              <a:lnSpc>
                <a:spcPct val="115000"/>
              </a:lnSpc>
              <a:spcBef>
                <a:spcPts val="0"/>
              </a:spcBef>
              <a:spcAft>
                <a:spcPts val="0"/>
              </a:spcAft>
              <a:buSzPts val="2000"/>
              <a:buFontTx/>
              <a:buChar char="-"/>
            </a:pPr>
            <a:r>
              <a:rPr lang="en-GB" sz="2000" dirty="0"/>
              <a:t>Fingering &amp; hand jobs </a:t>
            </a:r>
          </a:p>
          <a:p>
            <a:pPr marL="444500" lvl="0" indent="-342900" algn="l" rtl="0">
              <a:lnSpc>
                <a:spcPct val="115000"/>
              </a:lnSpc>
              <a:spcBef>
                <a:spcPts val="0"/>
              </a:spcBef>
              <a:spcAft>
                <a:spcPts val="0"/>
              </a:spcAft>
              <a:buSzPts val="2000"/>
              <a:buFontTx/>
              <a:buChar char="-"/>
            </a:pPr>
            <a:endParaRPr lang="en-GB" sz="2000" dirty="0"/>
          </a:p>
          <a:p>
            <a:pPr marL="101600" indent="0">
              <a:buSzPts val="2000"/>
              <a:buNone/>
            </a:pPr>
            <a:r>
              <a:rPr lang="en-GB" sz="2000" dirty="0"/>
              <a:t>Anal sex </a:t>
            </a:r>
          </a:p>
          <a:p>
            <a:pPr marL="101600" lvl="0" indent="0" algn="l" rtl="0">
              <a:lnSpc>
                <a:spcPct val="115000"/>
              </a:lnSpc>
              <a:spcBef>
                <a:spcPts val="0"/>
              </a:spcBef>
              <a:spcAft>
                <a:spcPts val="0"/>
              </a:spcAft>
              <a:buSzPts val="2000"/>
              <a:buNone/>
            </a:pPr>
            <a:endParaRPr lang="en-GB" sz="2000" dirty="0"/>
          </a:p>
          <a:p>
            <a:pPr marL="101600" lvl="0" indent="0" algn="l" rtl="0">
              <a:lnSpc>
                <a:spcPct val="115000"/>
              </a:lnSpc>
              <a:spcBef>
                <a:spcPts val="0"/>
              </a:spcBef>
              <a:spcAft>
                <a:spcPts val="0"/>
              </a:spcAft>
              <a:buSzPts val="2000"/>
              <a:buNone/>
            </a:pPr>
            <a:r>
              <a:rPr lang="en-GB" sz="2000" dirty="0"/>
              <a:t>Using sex toys  </a:t>
            </a:r>
          </a:p>
          <a:p>
            <a:pPr marL="444500" lvl="0" indent="-342900" algn="l" rtl="0">
              <a:lnSpc>
                <a:spcPct val="115000"/>
              </a:lnSpc>
              <a:spcBef>
                <a:spcPts val="0"/>
              </a:spcBef>
              <a:spcAft>
                <a:spcPts val="0"/>
              </a:spcAft>
              <a:buSzPts val="2000"/>
              <a:buFontTx/>
              <a:buChar char="-"/>
            </a:pPr>
            <a:endParaRP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18EC126-8979-5447-B247-73229C9DB90C}"/>
              </a:ext>
            </a:extLst>
          </p:cNvPr>
          <p:cNvPicPr>
            <a:picLocks noChangeAspect="1"/>
          </p:cNvPicPr>
          <p:nvPr/>
        </p:nvPicPr>
        <p:blipFill rotWithShape="1">
          <a:blip r:embed="rId3"/>
          <a:srcRect t="3270" b="11161"/>
          <a:stretch/>
        </p:blipFill>
        <p:spPr>
          <a:xfrm>
            <a:off x="0" y="1319646"/>
            <a:ext cx="9144000" cy="3823854"/>
          </a:xfrm>
          <a:prstGeom prst="rect">
            <a:avLst/>
          </a:prstGeom>
        </p:spPr>
      </p:pic>
      <p:sp>
        <p:nvSpPr>
          <p:cNvPr id="6" name="Rectangle 5">
            <a:extLst>
              <a:ext uri="{FF2B5EF4-FFF2-40B4-BE49-F238E27FC236}">
                <a16:creationId xmlns:a16="http://schemas.microsoft.com/office/drawing/2014/main" id="{A2156137-BA42-6849-88A9-207306A7E189}"/>
              </a:ext>
            </a:extLst>
          </p:cNvPr>
          <p:cNvSpPr/>
          <p:nvPr/>
        </p:nvSpPr>
        <p:spPr>
          <a:xfrm>
            <a:off x="0" y="0"/>
            <a:ext cx="9144000" cy="12801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1BE3F0-0225-5D45-B907-8434DD0A0710}"/>
              </a:ext>
            </a:extLst>
          </p:cNvPr>
          <p:cNvSpPr>
            <a:spLocks noGrp="1"/>
          </p:cNvSpPr>
          <p:nvPr>
            <p:ph type="title"/>
          </p:nvPr>
        </p:nvSpPr>
        <p:spPr/>
        <p:txBody>
          <a:bodyPr/>
          <a:lstStyle/>
          <a:p>
            <a:r>
              <a:rPr lang="en-US" dirty="0"/>
              <a:t>Cum-</a:t>
            </a:r>
            <a:r>
              <a:rPr lang="en-US" dirty="0" err="1"/>
              <a:t>munication</a:t>
            </a:r>
            <a:r>
              <a:rPr lang="en-US" dirty="0"/>
              <a:t>    </a:t>
            </a:r>
            <a:r>
              <a:rPr lang="en-US" dirty="0">
                <a:sym typeface="Wingdings" pitchFamily="2" charset="2"/>
              </a:rPr>
              <a:t>; )</a:t>
            </a:r>
            <a:endParaRPr lang="en-US" dirty="0"/>
          </a:p>
        </p:txBody>
      </p:sp>
      <p:sp>
        <p:nvSpPr>
          <p:cNvPr id="3" name="Text Placeholder 2">
            <a:extLst>
              <a:ext uri="{FF2B5EF4-FFF2-40B4-BE49-F238E27FC236}">
                <a16:creationId xmlns:a16="http://schemas.microsoft.com/office/drawing/2014/main" id="{0B094E9D-4574-D046-AE3F-9ED3BF71D268}"/>
              </a:ext>
            </a:extLst>
          </p:cNvPr>
          <p:cNvSpPr>
            <a:spLocks noGrp="1"/>
          </p:cNvSpPr>
          <p:nvPr>
            <p:ph type="body" idx="1"/>
          </p:nvPr>
        </p:nvSpPr>
        <p:spPr>
          <a:xfrm>
            <a:off x="768898" y="1625550"/>
            <a:ext cx="7336011" cy="3834570"/>
          </a:xfrm>
        </p:spPr>
        <p:txBody>
          <a:bodyPr/>
          <a:lstStyle/>
          <a:p>
            <a:r>
              <a:rPr lang="en-US" sz="1400" dirty="0"/>
              <a:t>Proper communication goes for all kinds of sex. </a:t>
            </a:r>
          </a:p>
          <a:p>
            <a:endParaRPr lang="en-US" sz="1400" dirty="0"/>
          </a:p>
          <a:p>
            <a:r>
              <a:rPr lang="en-US" sz="1400" dirty="0"/>
              <a:t>If your partner is doing something you don’t like, like pushing your head down in oral sex, stop and tell them. Don’t keep going. One little sentence will make your sex much much better. Equally, if you’re into something tell your partner. </a:t>
            </a:r>
          </a:p>
          <a:p>
            <a:endParaRPr lang="en-US" sz="1400" dirty="0"/>
          </a:p>
          <a:p>
            <a:r>
              <a:rPr lang="en-US" sz="1400" dirty="0"/>
              <a:t>If you’re having unprotected sex decide with your partner beforehand if you’re going to ejaculate in the anus/mouth. </a:t>
            </a:r>
          </a:p>
        </p:txBody>
      </p:sp>
    </p:spTree>
    <p:extLst>
      <p:ext uri="{BB962C8B-B14F-4D97-AF65-F5344CB8AC3E}">
        <p14:creationId xmlns:p14="http://schemas.microsoft.com/office/powerpoint/2010/main" val="4004098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8" name="Rectangle 7">
            <a:extLst>
              <a:ext uri="{FF2B5EF4-FFF2-40B4-BE49-F238E27FC236}">
                <a16:creationId xmlns:a16="http://schemas.microsoft.com/office/drawing/2014/main" id="{805F9408-C24C-9144-A1BC-89FCA62B0CE1}"/>
              </a:ext>
            </a:extLst>
          </p:cNvPr>
          <p:cNvSpPr/>
          <p:nvPr/>
        </p:nvSpPr>
        <p:spPr>
          <a:xfrm>
            <a:off x="0" y="0"/>
            <a:ext cx="9144000" cy="12801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Google Shape;199;p3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Oral Sex </a:t>
            </a:r>
          </a:p>
        </p:txBody>
      </p:sp>
      <p:sp>
        <p:nvSpPr>
          <p:cNvPr id="200" name="Google Shape;200;p37"/>
          <p:cNvSpPr txBox="1">
            <a:spLocks noGrp="1"/>
          </p:cNvSpPr>
          <p:nvPr>
            <p:ph type="body" idx="1"/>
          </p:nvPr>
        </p:nvSpPr>
        <p:spPr>
          <a:xfrm>
            <a:off x="175403" y="1303041"/>
            <a:ext cx="3999900" cy="3076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000" dirty="0"/>
              <a:t>R</a:t>
            </a:r>
            <a:r>
              <a:rPr lang="en" sz="2000" dirty="0" err="1"/>
              <a:t>imming</a:t>
            </a:r>
            <a:r>
              <a:rPr lang="en" sz="2000" dirty="0"/>
              <a:t> </a:t>
            </a:r>
          </a:p>
          <a:p>
            <a:pPr marL="0" lvl="0" indent="0" algn="l" rtl="0">
              <a:lnSpc>
                <a:spcPct val="115000"/>
              </a:lnSpc>
              <a:spcBef>
                <a:spcPts val="0"/>
              </a:spcBef>
              <a:spcAft>
                <a:spcPts val="0"/>
              </a:spcAft>
              <a:buNone/>
            </a:pPr>
            <a:endParaRPr lang="en" sz="2000" dirty="0"/>
          </a:p>
          <a:p>
            <a:pPr marL="342900" lvl="0" indent="-342900" algn="l" rtl="0">
              <a:lnSpc>
                <a:spcPct val="115000"/>
              </a:lnSpc>
              <a:spcBef>
                <a:spcPts val="0"/>
              </a:spcBef>
              <a:spcAft>
                <a:spcPts val="0"/>
              </a:spcAft>
              <a:buFontTx/>
              <a:buChar char="-"/>
            </a:pPr>
            <a:r>
              <a:rPr lang="en-GB" sz="1400" dirty="0"/>
              <a:t>U</a:t>
            </a:r>
            <a:r>
              <a:rPr lang="en" sz="1400" dirty="0"/>
              <a:t>sing your tongue and mouth to stimulate the anus. </a:t>
            </a:r>
          </a:p>
          <a:p>
            <a:pPr marL="342900" lvl="0" indent="-342900" algn="l" rtl="0">
              <a:lnSpc>
                <a:spcPct val="115000"/>
              </a:lnSpc>
              <a:spcBef>
                <a:spcPts val="0"/>
              </a:spcBef>
              <a:spcAft>
                <a:spcPts val="0"/>
              </a:spcAft>
              <a:buFontTx/>
              <a:buChar char="-"/>
            </a:pPr>
            <a:r>
              <a:rPr lang="en-GB" sz="1400" dirty="0"/>
              <a:t>T</a:t>
            </a:r>
            <a:r>
              <a:rPr lang="en" sz="1400" dirty="0"/>
              <a:t>he general technique is licking the perineum and rim of the anus </a:t>
            </a:r>
          </a:p>
          <a:p>
            <a:pPr marL="342900" lvl="0" indent="-342900" algn="l" rtl="0">
              <a:lnSpc>
                <a:spcPct val="115000"/>
              </a:lnSpc>
              <a:spcBef>
                <a:spcPts val="0"/>
              </a:spcBef>
              <a:spcAft>
                <a:spcPts val="0"/>
              </a:spcAft>
              <a:buFontTx/>
              <a:buChar char="-"/>
            </a:pPr>
            <a:r>
              <a:rPr lang="en" sz="1400" dirty="0"/>
              <a:t>Prep – You don’t need a ’deep clean’ A shower will do. You’re not going to enjoy it if </a:t>
            </a:r>
            <a:r>
              <a:rPr lang="en" sz="1400" dirty="0" err="1"/>
              <a:t>youre</a:t>
            </a:r>
            <a:r>
              <a:rPr lang="en" sz="1400" dirty="0"/>
              <a:t> constantly worried about if the other person can taste anything. </a:t>
            </a:r>
          </a:p>
          <a:p>
            <a:pPr marL="342900" lvl="0" indent="-342900" algn="l" rtl="0">
              <a:lnSpc>
                <a:spcPct val="115000"/>
              </a:lnSpc>
              <a:spcBef>
                <a:spcPts val="0"/>
              </a:spcBef>
              <a:spcAft>
                <a:spcPts val="0"/>
              </a:spcAft>
              <a:buFontTx/>
              <a:buChar char="-"/>
            </a:pPr>
            <a:r>
              <a:rPr lang="en-GB" sz="1400" dirty="0"/>
              <a:t>F</a:t>
            </a:r>
            <a:r>
              <a:rPr lang="en" sz="1400" dirty="0" err="1"/>
              <a:t>inishing</a:t>
            </a:r>
            <a:r>
              <a:rPr lang="en" sz="1400" dirty="0"/>
              <a:t> – It’s pretty tricky to orgasm from rimming alone but it’s useful to pair with something else or get your partner used to anal stimulation. </a:t>
            </a:r>
          </a:p>
          <a:p>
            <a:pPr marL="342900" lvl="0" indent="-342900" algn="l" rtl="0">
              <a:lnSpc>
                <a:spcPct val="115000"/>
              </a:lnSpc>
              <a:spcBef>
                <a:spcPts val="0"/>
              </a:spcBef>
              <a:spcAft>
                <a:spcPts val="0"/>
              </a:spcAft>
              <a:buFontTx/>
              <a:buChar char="-"/>
            </a:pPr>
            <a:endParaRPr lang="en" sz="2000" dirty="0"/>
          </a:p>
          <a:p>
            <a:pPr marL="0" lvl="0" indent="0" algn="l" rtl="0">
              <a:lnSpc>
                <a:spcPct val="115000"/>
              </a:lnSpc>
              <a:spcBef>
                <a:spcPts val="0"/>
              </a:spcBef>
              <a:spcAft>
                <a:spcPts val="0"/>
              </a:spcAft>
              <a:buNone/>
            </a:pPr>
            <a:endParaRPr lang="en-GB" sz="2000" dirty="0"/>
          </a:p>
          <a:p>
            <a:pPr marL="0" lvl="0" indent="0" algn="l" rtl="0">
              <a:lnSpc>
                <a:spcPct val="115000"/>
              </a:lnSpc>
              <a:spcBef>
                <a:spcPts val="0"/>
              </a:spcBef>
              <a:spcAft>
                <a:spcPts val="0"/>
              </a:spcAft>
              <a:buNone/>
            </a:pPr>
            <a:endParaRPr lang="en-GB" sz="2000" dirty="0"/>
          </a:p>
        </p:txBody>
      </p:sp>
      <p:sp>
        <p:nvSpPr>
          <p:cNvPr id="12" name="Google Shape;200;p37">
            <a:extLst>
              <a:ext uri="{FF2B5EF4-FFF2-40B4-BE49-F238E27FC236}">
                <a16:creationId xmlns:a16="http://schemas.microsoft.com/office/drawing/2014/main" id="{E72AC94F-7223-4C47-BEF7-7F7AE424C4DB}"/>
              </a:ext>
            </a:extLst>
          </p:cNvPr>
          <p:cNvSpPr txBox="1">
            <a:spLocks/>
          </p:cNvSpPr>
          <p:nvPr/>
        </p:nvSpPr>
        <p:spPr>
          <a:xfrm>
            <a:off x="4311600" y="1290558"/>
            <a:ext cx="3999900" cy="3076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Roboto"/>
              <a:buChar char="●"/>
              <a:defRPr sz="1300" b="0" i="0" u="none" strike="noStrike" cap="none">
                <a:solidFill>
                  <a:schemeClr val="dk2"/>
                </a:solidFill>
                <a:latin typeface="Roboto"/>
                <a:ea typeface="Roboto"/>
                <a:cs typeface="Roboto"/>
                <a:sym typeface="Roboto"/>
              </a:defRPr>
            </a:lvl1pPr>
            <a:lvl2pPr marL="914400" marR="0" lvl="1"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2pPr>
            <a:lvl3pPr marL="1371600" marR="0" lvl="2"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3pPr>
            <a:lvl4pPr marL="1828800" marR="0" lvl="3"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4pPr>
            <a:lvl5pPr marL="2286000" marR="0" lvl="4"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5pPr>
            <a:lvl6pPr marL="2743200" marR="0" lvl="5"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6pPr>
            <a:lvl7pPr marL="3200400" marR="0" lvl="6"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7pPr>
            <a:lvl8pPr marL="3657600" marR="0" lvl="7"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8pPr>
            <a:lvl9pPr marL="4114800" marR="0" lvl="8" indent="-298450" algn="l" rtl="0">
              <a:lnSpc>
                <a:spcPct val="115000"/>
              </a:lnSpc>
              <a:spcBef>
                <a:spcPts val="160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9pPr>
          </a:lstStyle>
          <a:p>
            <a:pPr marL="0" indent="0">
              <a:buNone/>
            </a:pPr>
            <a:r>
              <a:rPr lang="en-GB" sz="2000" dirty="0"/>
              <a:t>Blowjobs</a:t>
            </a:r>
          </a:p>
          <a:p>
            <a:pPr marL="0" indent="0">
              <a:buNone/>
            </a:pPr>
            <a:endParaRPr lang="en-GB" sz="2000" dirty="0"/>
          </a:p>
          <a:p>
            <a:pPr marL="342900" indent="-342900">
              <a:buFontTx/>
              <a:buChar char="-"/>
            </a:pPr>
            <a:r>
              <a:rPr lang="en-GB" sz="1400" dirty="0"/>
              <a:t>Stimulating the penis with your mouth </a:t>
            </a:r>
          </a:p>
          <a:p>
            <a:pPr marL="342900" indent="-342900">
              <a:buFontTx/>
              <a:buChar char="-"/>
            </a:pPr>
            <a:r>
              <a:rPr lang="en-GB" sz="1400" dirty="0"/>
              <a:t>Preparation – basic hygiene </a:t>
            </a:r>
            <a:r>
              <a:rPr lang="en-GB" sz="1400" dirty="0" err="1"/>
              <a:t>tbh</a:t>
            </a:r>
            <a:endParaRPr lang="en-GB" sz="1400" dirty="0"/>
          </a:p>
          <a:p>
            <a:pPr marL="342900" indent="-342900">
              <a:buFontTx/>
              <a:buChar char="-"/>
            </a:pPr>
            <a:endParaRPr lang="en-GB" sz="2000" dirty="0"/>
          </a:p>
          <a:p>
            <a:pPr marL="0" indent="0">
              <a:buNone/>
            </a:pPr>
            <a:r>
              <a:rPr lang="en-GB" sz="2000" dirty="0"/>
              <a:t>Protection:  </a:t>
            </a:r>
          </a:p>
        </p:txBody>
      </p:sp>
      <p:pic>
        <p:nvPicPr>
          <p:cNvPr id="9" name="Picture 8">
            <a:extLst>
              <a:ext uri="{FF2B5EF4-FFF2-40B4-BE49-F238E27FC236}">
                <a16:creationId xmlns:a16="http://schemas.microsoft.com/office/drawing/2014/main" id="{269D30D9-2837-E147-BE33-5AA162E40ACE}"/>
              </a:ext>
            </a:extLst>
          </p:cNvPr>
          <p:cNvPicPr>
            <a:picLocks noChangeAspect="1"/>
          </p:cNvPicPr>
          <p:nvPr/>
        </p:nvPicPr>
        <p:blipFill>
          <a:blip r:embed="rId3"/>
          <a:stretch>
            <a:fillRect/>
          </a:stretch>
        </p:blipFill>
        <p:spPr>
          <a:xfrm>
            <a:off x="4425482" y="3439786"/>
            <a:ext cx="1422400" cy="1422400"/>
          </a:xfrm>
          <a:prstGeom prst="rect">
            <a:avLst/>
          </a:prstGeom>
        </p:spPr>
      </p:pic>
      <p:pic>
        <p:nvPicPr>
          <p:cNvPr id="10" name="Picture 9">
            <a:extLst>
              <a:ext uri="{FF2B5EF4-FFF2-40B4-BE49-F238E27FC236}">
                <a16:creationId xmlns:a16="http://schemas.microsoft.com/office/drawing/2014/main" id="{4D0D2270-90B4-8447-9A1E-588BEAD626CB}"/>
              </a:ext>
            </a:extLst>
          </p:cNvPr>
          <p:cNvPicPr>
            <a:picLocks noChangeAspect="1"/>
          </p:cNvPicPr>
          <p:nvPr/>
        </p:nvPicPr>
        <p:blipFill rotWithShape="1">
          <a:blip r:embed="rId4"/>
          <a:srcRect l="14047" t="14584" r="9410" b="12691"/>
          <a:stretch/>
        </p:blipFill>
        <p:spPr>
          <a:xfrm>
            <a:off x="6098061" y="3439786"/>
            <a:ext cx="1443609" cy="1422400"/>
          </a:xfrm>
          <a:prstGeom prst="rect">
            <a:avLst/>
          </a:prstGeom>
        </p:spPr>
      </p:pic>
      <p:pic>
        <p:nvPicPr>
          <p:cNvPr id="11" name="Picture 10">
            <a:extLst>
              <a:ext uri="{FF2B5EF4-FFF2-40B4-BE49-F238E27FC236}">
                <a16:creationId xmlns:a16="http://schemas.microsoft.com/office/drawing/2014/main" id="{C1D969B5-AE4C-004F-BDD1-48ECC2EF3B69}"/>
              </a:ext>
            </a:extLst>
          </p:cNvPr>
          <p:cNvPicPr>
            <a:picLocks noChangeAspect="1"/>
          </p:cNvPicPr>
          <p:nvPr/>
        </p:nvPicPr>
        <p:blipFill>
          <a:blip r:embed="rId5"/>
          <a:stretch>
            <a:fillRect/>
          </a:stretch>
        </p:blipFill>
        <p:spPr>
          <a:xfrm>
            <a:off x="7032929" y="56605"/>
            <a:ext cx="1955233" cy="115171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6" name="Rectangle 5">
            <a:extLst>
              <a:ext uri="{FF2B5EF4-FFF2-40B4-BE49-F238E27FC236}">
                <a16:creationId xmlns:a16="http://schemas.microsoft.com/office/drawing/2014/main" id="{B4891A3E-AB95-4A4B-9830-057A5D910C8B}"/>
              </a:ext>
            </a:extLst>
          </p:cNvPr>
          <p:cNvSpPr/>
          <p:nvPr/>
        </p:nvSpPr>
        <p:spPr>
          <a:xfrm>
            <a:off x="7951" y="0"/>
            <a:ext cx="9144000" cy="12801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Google Shape;199;p3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Hand / genital sex</a:t>
            </a:r>
          </a:p>
        </p:txBody>
      </p:sp>
      <p:sp>
        <p:nvSpPr>
          <p:cNvPr id="200" name="Google Shape;200;p37"/>
          <p:cNvSpPr txBox="1">
            <a:spLocks noGrp="1"/>
          </p:cNvSpPr>
          <p:nvPr>
            <p:ph type="body" idx="1"/>
          </p:nvPr>
        </p:nvSpPr>
        <p:spPr>
          <a:xfrm>
            <a:off x="101977" y="1280160"/>
            <a:ext cx="3999900" cy="3076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000" dirty="0"/>
              <a:t>Hand / penis stimulation</a:t>
            </a:r>
          </a:p>
          <a:p>
            <a:pPr marL="0" lvl="0" indent="0" algn="l" rtl="0">
              <a:lnSpc>
                <a:spcPct val="115000"/>
              </a:lnSpc>
              <a:spcBef>
                <a:spcPts val="0"/>
              </a:spcBef>
              <a:spcAft>
                <a:spcPts val="0"/>
              </a:spcAft>
              <a:buNone/>
            </a:pPr>
            <a:r>
              <a:rPr lang="en-GB" sz="2000" dirty="0"/>
              <a:t>(hand-jobs) </a:t>
            </a:r>
          </a:p>
          <a:p>
            <a:pPr marL="0" lvl="0" indent="0" algn="l" rtl="0">
              <a:lnSpc>
                <a:spcPct val="115000"/>
              </a:lnSpc>
              <a:spcBef>
                <a:spcPts val="0"/>
              </a:spcBef>
              <a:spcAft>
                <a:spcPts val="0"/>
              </a:spcAft>
              <a:buNone/>
            </a:pPr>
            <a:endParaRPr lang="en-GB" sz="2000" dirty="0"/>
          </a:p>
          <a:p>
            <a:pPr marL="342900" lvl="0" indent="-342900" algn="l" rtl="0">
              <a:lnSpc>
                <a:spcPct val="115000"/>
              </a:lnSpc>
              <a:spcBef>
                <a:spcPts val="0"/>
              </a:spcBef>
              <a:spcAft>
                <a:spcPts val="0"/>
              </a:spcAft>
              <a:buFontTx/>
              <a:buChar char="-"/>
            </a:pPr>
            <a:r>
              <a:rPr lang="en-GB" sz="1400" dirty="0"/>
              <a:t>‘Uncut’ – foreskin moves. </a:t>
            </a:r>
          </a:p>
          <a:p>
            <a:pPr marL="342900" lvl="0" indent="-342900" algn="l" rtl="0">
              <a:lnSpc>
                <a:spcPct val="115000"/>
              </a:lnSpc>
              <a:spcBef>
                <a:spcPts val="0"/>
              </a:spcBef>
              <a:spcAft>
                <a:spcPts val="0"/>
              </a:spcAft>
              <a:buFontTx/>
              <a:buChar char="-"/>
            </a:pPr>
            <a:r>
              <a:rPr lang="en-GB" sz="1400" dirty="0"/>
              <a:t>‘Cut’ – dry </a:t>
            </a:r>
            <a:r>
              <a:rPr lang="en-GB" sz="1400" dirty="0" err="1"/>
              <a:t>handjobs</a:t>
            </a:r>
            <a:r>
              <a:rPr lang="en-GB" sz="1400" dirty="0"/>
              <a:t> vs lubricant. </a:t>
            </a:r>
          </a:p>
          <a:p>
            <a:pPr marL="342900" lvl="0" indent="-342900" algn="l" rtl="0">
              <a:lnSpc>
                <a:spcPct val="115000"/>
              </a:lnSpc>
              <a:spcBef>
                <a:spcPts val="0"/>
              </a:spcBef>
              <a:spcAft>
                <a:spcPts val="0"/>
              </a:spcAft>
              <a:buFontTx/>
              <a:buChar char="-"/>
            </a:pPr>
            <a:endParaRPr lang="en-GB" sz="2000" dirty="0"/>
          </a:p>
          <a:p>
            <a:pPr marL="0" lvl="0" indent="0" algn="l" rtl="0">
              <a:lnSpc>
                <a:spcPct val="115000"/>
              </a:lnSpc>
              <a:spcBef>
                <a:spcPts val="0"/>
              </a:spcBef>
              <a:spcAft>
                <a:spcPts val="0"/>
              </a:spcAft>
              <a:buNone/>
            </a:pPr>
            <a:r>
              <a:rPr lang="en-GB" sz="2000" dirty="0"/>
              <a:t> </a:t>
            </a:r>
            <a:endParaRPr lang="en" sz="2000" dirty="0"/>
          </a:p>
          <a:p>
            <a:pPr marL="342900" lvl="0" indent="-342900" algn="l" rtl="0">
              <a:lnSpc>
                <a:spcPct val="115000"/>
              </a:lnSpc>
              <a:spcBef>
                <a:spcPts val="0"/>
              </a:spcBef>
              <a:spcAft>
                <a:spcPts val="0"/>
              </a:spcAft>
              <a:buFontTx/>
              <a:buChar char="-"/>
            </a:pPr>
            <a:endParaRPr lang="en" sz="2000" dirty="0"/>
          </a:p>
          <a:p>
            <a:pPr marL="0" lvl="0" indent="0" algn="l" rtl="0">
              <a:lnSpc>
                <a:spcPct val="115000"/>
              </a:lnSpc>
              <a:spcBef>
                <a:spcPts val="0"/>
              </a:spcBef>
              <a:spcAft>
                <a:spcPts val="0"/>
              </a:spcAft>
              <a:buNone/>
            </a:pPr>
            <a:endParaRPr lang="en-GB" sz="2000" dirty="0"/>
          </a:p>
          <a:p>
            <a:pPr marL="0" lvl="0" indent="0" algn="l" rtl="0">
              <a:lnSpc>
                <a:spcPct val="115000"/>
              </a:lnSpc>
              <a:spcBef>
                <a:spcPts val="0"/>
              </a:spcBef>
              <a:spcAft>
                <a:spcPts val="0"/>
              </a:spcAft>
              <a:buNone/>
            </a:pPr>
            <a:endParaRPr lang="en-GB" sz="2000" dirty="0"/>
          </a:p>
        </p:txBody>
      </p:sp>
      <p:sp>
        <p:nvSpPr>
          <p:cNvPr id="8" name="Google Shape;200;p37">
            <a:extLst>
              <a:ext uri="{FF2B5EF4-FFF2-40B4-BE49-F238E27FC236}">
                <a16:creationId xmlns:a16="http://schemas.microsoft.com/office/drawing/2014/main" id="{D13A9B38-DA9A-B445-83C1-E38C6BC23ABF}"/>
              </a:ext>
            </a:extLst>
          </p:cNvPr>
          <p:cNvSpPr txBox="1">
            <a:spLocks/>
          </p:cNvSpPr>
          <p:nvPr/>
        </p:nvSpPr>
        <p:spPr>
          <a:xfrm>
            <a:off x="4387127" y="1280160"/>
            <a:ext cx="3999900" cy="38633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Roboto"/>
              <a:buChar char="●"/>
              <a:defRPr sz="1300" b="0" i="0" u="none" strike="noStrike" cap="none">
                <a:solidFill>
                  <a:schemeClr val="dk2"/>
                </a:solidFill>
                <a:latin typeface="Roboto"/>
                <a:ea typeface="Roboto"/>
                <a:cs typeface="Roboto"/>
                <a:sym typeface="Roboto"/>
              </a:defRPr>
            </a:lvl1pPr>
            <a:lvl2pPr marL="914400" marR="0" lvl="1"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2pPr>
            <a:lvl3pPr marL="1371600" marR="0" lvl="2"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3pPr>
            <a:lvl4pPr marL="1828800" marR="0" lvl="3"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4pPr>
            <a:lvl5pPr marL="2286000" marR="0" lvl="4"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5pPr>
            <a:lvl6pPr marL="2743200" marR="0" lvl="5"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6pPr>
            <a:lvl7pPr marL="3200400" marR="0" lvl="6"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7pPr>
            <a:lvl8pPr marL="3657600" marR="0" lvl="7"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8pPr>
            <a:lvl9pPr marL="4114800" marR="0" lvl="8" indent="-298450" algn="l" rtl="0">
              <a:lnSpc>
                <a:spcPct val="115000"/>
              </a:lnSpc>
              <a:spcBef>
                <a:spcPts val="160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9pPr>
          </a:lstStyle>
          <a:p>
            <a:pPr marL="0" indent="0">
              <a:buFont typeface="Roboto"/>
              <a:buNone/>
            </a:pPr>
            <a:r>
              <a:rPr lang="en-GB" sz="2000" dirty="0"/>
              <a:t>Hand / anus stimulation </a:t>
            </a:r>
          </a:p>
          <a:p>
            <a:pPr marL="0" indent="0">
              <a:buFont typeface="Roboto"/>
              <a:buNone/>
            </a:pPr>
            <a:r>
              <a:rPr lang="en-GB" sz="2000" dirty="0"/>
              <a:t>(fingering) </a:t>
            </a:r>
          </a:p>
          <a:p>
            <a:pPr marL="0" indent="0">
              <a:buFont typeface="Roboto"/>
              <a:buNone/>
            </a:pPr>
            <a:endParaRPr lang="en-GB" sz="1400" dirty="0"/>
          </a:p>
          <a:p>
            <a:pPr marL="342900" indent="-342900">
              <a:buFontTx/>
              <a:buChar char="-"/>
            </a:pPr>
            <a:r>
              <a:rPr lang="en-GB" sz="1400" dirty="0"/>
              <a:t>Its own sex act</a:t>
            </a:r>
          </a:p>
          <a:p>
            <a:pPr marL="342900" indent="-342900">
              <a:buFontTx/>
              <a:buChar char="-"/>
            </a:pPr>
            <a:r>
              <a:rPr lang="en-GB" sz="1400" dirty="0"/>
              <a:t>Prep – ideally the same as anal sex. Thorough clean &amp; perhaps worth douching, especially if you’re working up to inserting sex toys or anal. </a:t>
            </a:r>
          </a:p>
          <a:p>
            <a:pPr marL="342900" indent="-342900">
              <a:buFontTx/>
              <a:buChar char="-"/>
            </a:pPr>
            <a:r>
              <a:rPr lang="en-GB" sz="1400" dirty="0"/>
              <a:t>Safety – minimal risk of transmitting STI’s but not impossible. </a:t>
            </a:r>
          </a:p>
          <a:p>
            <a:pPr marL="342900" indent="-342900">
              <a:buFontTx/>
              <a:buChar char="-"/>
            </a:pPr>
            <a:r>
              <a:rPr lang="en-GB" sz="1400" dirty="0"/>
              <a:t>Hygiene – wash your hands. NO HAND SAN. Short nails. </a:t>
            </a:r>
          </a:p>
          <a:p>
            <a:pPr marL="0" indent="0">
              <a:buFont typeface="Roboto"/>
              <a:buNone/>
            </a:pPr>
            <a:endParaRPr lang="en-GB" sz="2000" dirty="0"/>
          </a:p>
        </p:txBody>
      </p:sp>
      <p:pic>
        <p:nvPicPr>
          <p:cNvPr id="3" name="Picture 2">
            <a:extLst>
              <a:ext uri="{FF2B5EF4-FFF2-40B4-BE49-F238E27FC236}">
                <a16:creationId xmlns:a16="http://schemas.microsoft.com/office/drawing/2014/main" id="{CF6D95DE-CF1F-A746-8F55-1F0EFA3256FF}"/>
              </a:ext>
            </a:extLst>
          </p:cNvPr>
          <p:cNvPicPr>
            <a:picLocks noChangeAspect="1"/>
          </p:cNvPicPr>
          <p:nvPr/>
        </p:nvPicPr>
        <p:blipFill>
          <a:blip r:embed="rId3"/>
          <a:stretch>
            <a:fillRect/>
          </a:stretch>
        </p:blipFill>
        <p:spPr>
          <a:xfrm>
            <a:off x="288449" y="3065596"/>
            <a:ext cx="3264446" cy="1840359"/>
          </a:xfrm>
          <a:prstGeom prst="rect">
            <a:avLst/>
          </a:prstGeom>
        </p:spPr>
      </p:pic>
    </p:spTree>
    <p:extLst>
      <p:ext uri="{BB962C8B-B14F-4D97-AF65-F5344CB8AC3E}">
        <p14:creationId xmlns:p14="http://schemas.microsoft.com/office/powerpoint/2010/main" val="156594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4" name="Rectangle 3">
            <a:extLst>
              <a:ext uri="{FF2B5EF4-FFF2-40B4-BE49-F238E27FC236}">
                <a16:creationId xmlns:a16="http://schemas.microsoft.com/office/drawing/2014/main" id="{1944C7B7-93E1-D344-B78C-278FD52B649A}"/>
              </a:ext>
            </a:extLst>
          </p:cNvPr>
          <p:cNvSpPr/>
          <p:nvPr/>
        </p:nvSpPr>
        <p:spPr>
          <a:xfrm>
            <a:off x="7951" y="0"/>
            <a:ext cx="9144000" cy="12801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Google Shape;219;p3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Anal Sex</a:t>
            </a:r>
            <a:endParaRPr dirty="0"/>
          </a:p>
        </p:txBody>
      </p:sp>
      <p:sp>
        <p:nvSpPr>
          <p:cNvPr id="218" name="Google Shape;218;p39"/>
          <p:cNvSpPr txBox="1">
            <a:spLocks noGrp="1"/>
          </p:cNvSpPr>
          <p:nvPr>
            <p:ph type="body" idx="1"/>
          </p:nvPr>
        </p:nvSpPr>
        <p:spPr>
          <a:xfrm>
            <a:off x="311700" y="1505700"/>
            <a:ext cx="8520600" cy="307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2000" dirty="0"/>
              <a:t>Anal Sex</a:t>
            </a:r>
          </a:p>
          <a:p>
            <a:pPr marL="0" lvl="0" indent="0" algn="l" rtl="0">
              <a:spcBef>
                <a:spcPts val="0"/>
              </a:spcBef>
              <a:spcAft>
                <a:spcPts val="0"/>
              </a:spcAft>
              <a:buClr>
                <a:srgbClr val="000000"/>
              </a:buClr>
              <a:buSzPts val="1100"/>
              <a:buFont typeface="Arial"/>
              <a:buNone/>
            </a:pPr>
            <a:endParaRPr sz="2000" dirty="0"/>
          </a:p>
          <a:p>
            <a:pPr marL="457200" lvl="0" indent="-355600" algn="l" rtl="0">
              <a:spcBef>
                <a:spcPts val="0"/>
              </a:spcBef>
              <a:spcAft>
                <a:spcPts val="0"/>
              </a:spcAft>
              <a:buSzPts val="2000"/>
              <a:buChar char="-"/>
            </a:pPr>
            <a:r>
              <a:rPr lang="en" sz="2000" dirty="0"/>
              <a:t>necessary?</a:t>
            </a:r>
            <a:endParaRPr sz="2000" dirty="0"/>
          </a:p>
          <a:p>
            <a:pPr marL="457200" lvl="0" indent="-355600" algn="l" rtl="0">
              <a:spcBef>
                <a:spcPts val="0"/>
              </a:spcBef>
              <a:spcAft>
                <a:spcPts val="0"/>
              </a:spcAft>
              <a:buSzPts val="2000"/>
              <a:buChar char="-"/>
            </a:pPr>
            <a:r>
              <a:rPr lang="en" sz="2000" dirty="0"/>
              <a:t>communication</a:t>
            </a:r>
            <a:endParaRPr sz="2000" dirty="0"/>
          </a:p>
          <a:p>
            <a:pPr marL="457200" lvl="0" indent="-355600" algn="l" rtl="0">
              <a:spcBef>
                <a:spcPts val="0"/>
              </a:spcBef>
              <a:spcAft>
                <a:spcPts val="0"/>
              </a:spcAft>
              <a:buSzPts val="2000"/>
              <a:buChar char="-"/>
            </a:pPr>
            <a:r>
              <a:rPr lang="en" sz="2000" dirty="0"/>
              <a:t>preparation</a:t>
            </a:r>
          </a:p>
          <a:p>
            <a:pPr lvl="0" indent="-355600">
              <a:buSzPts val="2000"/>
              <a:buChar char="-"/>
            </a:pPr>
            <a:r>
              <a:rPr lang="en-GB" sz="2000" dirty="0"/>
              <a:t>condoms</a:t>
            </a:r>
          </a:p>
          <a:p>
            <a:pPr lvl="0" indent="-355600">
              <a:buSzPts val="2000"/>
              <a:buChar char="-"/>
            </a:pPr>
            <a:r>
              <a:rPr lang="en-GB" sz="2000" dirty="0"/>
              <a:t>lubrication (water v oil based)</a:t>
            </a:r>
          </a:p>
          <a:p>
            <a:pPr marL="457200" lvl="0" indent="-355600" algn="l" rtl="0">
              <a:spcBef>
                <a:spcPts val="0"/>
              </a:spcBef>
              <a:spcAft>
                <a:spcPts val="0"/>
              </a:spcAft>
              <a:buSzPts val="2000"/>
              <a:buChar char="-"/>
            </a:pPr>
            <a:endParaRP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9" name="Rectangle 8">
            <a:extLst>
              <a:ext uri="{FF2B5EF4-FFF2-40B4-BE49-F238E27FC236}">
                <a16:creationId xmlns:a16="http://schemas.microsoft.com/office/drawing/2014/main" id="{9BA8A09A-AD78-1346-9EF9-93CF5F2DA0D0}"/>
              </a:ext>
            </a:extLst>
          </p:cNvPr>
          <p:cNvSpPr/>
          <p:nvPr/>
        </p:nvSpPr>
        <p:spPr>
          <a:xfrm>
            <a:off x="7951" y="0"/>
            <a:ext cx="9144000" cy="12801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Google Shape;225;p4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a:t>
            </a:r>
            <a:r>
              <a:rPr lang="en" dirty="0"/>
              <a:t>he elusive prostate????????</a:t>
            </a:r>
            <a:endParaRPr dirty="0"/>
          </a:p>
        </p:txBody>
      </p:sp>
      <p:pic>
        <p:nvPicPr>
          <p:cNvPr id="2" name="Picture 1">
            <a:extLst>
              <a:ext uri="{FF2B5EF4-FFF2-40B4-BE49-F238E27FC236}">
                <a16:creationId xmlns:a16="http://schemas.microsoft.com/office/drawing/2014/main" id="{7EA87861-442C-CA4E-A306-69170FBDB12F}"/>
              </a:ext>
            </a:extLst>
          </p:cNvPr>
          <p:cNvPicPr>
            <a:picLocks noChangeAspect="1"/>
          </p:cNvPicPr>
          <p:nvPr/>
        </p:nvPicPr>
        <p:blipFill>
          <a:blip r:embed="rId3"/>
          <a:stretch>
            <a:fillRect/>
          </a:stretch>
        </p:blipFill>
        <p:spPr>
          <a:xfrm>
            <a:off x="7951" y="1280160"/>
            <a:ext cx="3863340" cy="3863340"/>
          </a:xfrm>
          <a:prstGeom prst="rect">
            <a:avLst/>
          </a:prstGeom>
        </p:spPr>
      </p:pic>
    </p:spTree>
    <p:extLst>
      <p:ext uri="{BB962C8B-B14F-4D97-AF65-F5344CB8AC3E}">
        <p14:creationId xmlns:p14="http://schemas.microsoft.com/office/powerpoint/2010/main" val="1339729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C639AA-80E4-9048-B8E7-C99ADC64D84C}"/>
              </a:ext>
            </a:extLst>
          </p:cNvPr>
          <p:cNvSpPr/>
          <p:nvPr/>
        </p:nvSpPr>
        <p:spPr>
          <a:xfrm>
            <a:off x="7951" y="0"/>
            <a:ext cx="9144000" cy="12801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448238-BD00-E24F-8542-4DD4F6EB67D0}"/>
              </a:ext>
            </a:extLst>
          </p:cNvPr>
          <p:cNvSpPr>
            <a:spLocks noGrp="1"/>
          </p:cNvSpPr>
          <p:nvPr>
            <p:ph type="title"/>
          </p:nvPr>
        </p:nvSpPr>
        <p:spPr/>
        <p:txBody>
          <a:bodyPr/>
          <a:lstStyle/>
          <a:p>
            <a:r>
              <a:rPr lang="en-US" dirty="0"/>
              <a:t>Anal Sex </a:t>
            </a:r>
          </a:p>
        </p:txBody>
      </p:sp>
      <p:sp>
        <p:nvSpPr>
          <p:cNvPr id="3" name="Text Placeholder 2">
            <a:extLst>
              <a:ext uri="{FF2B5EF4-FFF2-40B4-BE49-F238E27FC236}">
                <a16:creationId xmlns:a16="http://schemas.microsoft.com/office/drawing/2014/main" id="{3C5743B6-4382-9847-B8ED-E3B66573B924}"/>
              </a:ext>
            </a:extLst>
          </p:cNvPr>
          <p:cNvSpPr>
            <a:spLocks noGrp="1"/>
          </p:cNvSpPr>
          <p:nvPr>
            <p:ph type="body" idx="1"/>
          </p:nvPr>
        </p:nvSpPr>
        <p:spPr>
          <a:xfrm>
            <a:off x="311699" y="1505700"/>
            <a:ext cx="8609663" cy="3076200"/>
          </a:xfrm>
        </p:spPr>
        <p:txBody>
          <a:bodyPr/>
          <a:lstStyle/>
          <a:p>
            <a:r>
              <a:rPr lang="en-US" sz="1800" dirty="0"/>
              <a:t>Necessary ? </a:t>
            </a:r>
          </a:p>
          <a:p>
            <a:endParaRPr lang="en-US" sz="1800" dirty="0"/>
          </a:p>
          <a:p>
            <a:r>
              <a:rPr lang="en-US" sz="1800" dirty="0"/>
              <a:t>Prep </a:t>
            </a:r>
          </a:p>
          <a:p>
            <a:pPr>
              <a:buFontTx/>
              <a:buChar char="-"/>
            </a:pPr>
            <a:r>
              <a:rPr lang="en-US" sz="1800" dirty="0"/>
              <a:t>Washing / showering </a:t>
            </a:r>
          </a:p>
          <a:p>
            <a:pPr>
              <a:buFontTx/>
              <a:buChar char="-"/>
            </a:pPr>
            <a:r>
              <a:rPr lang="en-US" sz="1800" dirty="0"/>
              <a:t>Douching (optional) </a:t>
            </a:r>
          </a:p>
          <a:p>
            <a:pPr>
              <a:buFontTx/>
              <a:buChar char="-"/>
            </a:pPr>
            <a:r>
              <a:rPr lang="en-US" sz="1800" dirty="0"/>
              <a:t>Lubricant – water based if using protection or sex toys </a:t>
            </a:r>
          </a:p>
          <a:p>
            <a:pPr>
              <a:buFontTx/>
              <a:buChar char="-"/>
            </a:pPr>
            <a:r>
              <a:rPr lang="en-US" sz="1800" dirty="0"/>
              <a:t>Fingering / stretching – build up</a:t>
            </a:r>
          </a:p>
          <a:p>
            <a:pPr>
              <a:buFontTx/>
              <a:buChar char="-"/>
            </a:pPr>
            <a:r>
              <a:rPr lang="en-US" sz="1800" dirty="0"/>
              <a:t>Experience determines how much prep you need</a:t>
            </a:r>
          </a:p>
          <a:p>
            <a:pPr>
              <a:buFontTx/>
              <a:buChar char="-"/>
            </a:pPr>
            <a:r>
              <a:rPr lang="en-US" sz="1800" dirty="0"/>
              <a:t>Protection</a:t>
            </a:r>
          </a:p>
          <a:p>
            <a:pPr>
              <a:buFontTx/>
              <a:buChar char="-"/>
            </a:pPr>
            <a:endParaRPr lang="en-US" dirty="0"/>
          </a:p>
          <a:p>
            <a:pPr>
              <a:buFontTx/>
              <a:buChar char="-"/>
            </a:pPr>
            <a:endParaRPr lang="en-US" dirty="0"/>
          </a:p>
        </p:txBody>
      </p:sp>
    </p:spTree>
    <p:extLst>
      <p:ext uri="{BB962C8B-B14F-4D97-AF65-F5344CB8AC3E}">
        <p14:creationId xmlns:p14="http://schemas.microsoft.com/office/powerpoint/2010/main" val="1084200138"/>
      </p:ext>
    </p:extLst>
  </p:cSld>
  <p:clrMapOvr>
    <a:masterClrMapping/>
  </p:clrMapOvr>
</p:sld>
</file>

<file path=ppt/theme/theme1.xml><?xml version="1.0" encoding="utf-8"?>
<a:theme xmlns:a="http://schemas.openxmlformats.org/drawingml/2006/main" name="Paradigm">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528</TotalTime>
  <Words>486</Words>
  <Application>Microsoft Macintosh PowerPoint</Application>
  <PresentationFormat>On-screen Show (16:9)</PresentationFormat>
  <Paragraphs>78</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Roboto</vt:lpstr>
      <vt:lpstr>Merriweather</vt:lpstr>
      <vt:lpstr>Paradigm</vt:lpstr>
      <vt:lpstr>PowerPoint Presentation</vt:lpstr>
      <vt:lpstr>Sex Between People with Penises</vt:lpstr>
      <vt:lpstr>What is Sex?</vt:lpstr>
      <vt:lpstr>Cum-munication    ; )</vt:lpstr>
      <vt:lpstr>Oral Sex </vt:lpstr>
      <vt:lpstr>Hand / genital sex</vt:lpstr>
      <vt:lpstr>Anal Sex</vt:lpstr>
      <vt:lpstr>The elusive prostate????????</vt:lpstr>
      <vt:lpstr>Anal Sex </vt:lpstr>
      <vt:lpstr>Anal positions </vt:lpstr>
      <vt:lpstr>Sex Toys </vt:lpstr>
      <vt:lpstr>Hepatitis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Lewis Campbell-Smith</cp:lastModifiedBy>
  <cp:revision>35</cp:revision>
  <dcterms:modified xsi:type="dcterms:W3CDTF">2020-10-17T11:17:48Z</dcterms:modified>
</cp:coreProperties>
</file>