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ADF27A"/>
    <a:srgbClr val="B7EFC2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47"/>
    <p:restoredTop sz="94650"/>
  </p:normalViewPr>
  <p:slideViewPr>
    <p:cSldViewPr snapToGrid="0" snapToObjects="1">
      <p:cViewPr varScale="1">
        <p:scale>
          <a:sx n="45" d="100"/>
          <a:sy n="45" d="100"/>
        </p:scale>
        <p:origin x="184" y="1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E6805-3651-F44C-A82F-22CC56C89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35B344-AAE4-584C-9CB0-AD3044C45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1F207-5712-DC40-86F5-541BB4F5A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F2CF-6841-C946-9A6F-E4D722FA2AAF}" type="datetimeFigureOut">
              <a:rPr lang="en-US" smtClean="0"/>
              <a:t>10/16/20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B7028-78C7-FA4E-A725-B7DFBF201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47D32-AF47-9A4F-B7CC-27FA0E0F4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A721-A47C-2A43-8833-E161418E0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75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DAACB-BC63-E14A-9720-DDD7E2983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512A02-363F-2346-A0E9-97CFC0422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7185E-5694-974D-A322-A2B47064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F2CF-6841-C946-9A6F-E4D722FA2AAF}" type="datetimeFigureOut">
              <a:rPr lang="en-US" smtClean="0"/>
              <a:t>10/16/20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07723-4224-654A-955E-E04A1AF3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577C8-BD28-8E4F-91F7-A42EF7F4D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A721-A47C-2A43-8833-E161418E0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60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0229B1-A035-1849-A26B-A457B055E1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5A281C-FF2E-644C-A3E7-AFCCBED8F3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27D96-5A4F-4348-9337-66DE89E15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F2CF-6841-C946-9A6F-E4D722FA2AAF}" type="datetimeFigureOut">
              <a:rPr lang="en-US" smtClean="0"/>
              <a:t>10/16/20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E496E-177C-C84D-9ACD-F980E42A1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C7FD3-A421-7547-BBEB-349A6EA05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A721-A47C-2A43-8833-E161418E0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69562-5809-754F-A00A-7878FAB6D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2966F-BA71-564C-A4FD-25CCCF492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FEEC9-6AD0-E74F-9574-55DCBBE86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F2CF-6841-C946-9A6F-E4D722FA2AAF}" type="datetimeFigureOut">
              <a:rPr lang="en-US" smtClean="0"/>
              <a:t>10/16/20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84671-ECCC-C442-9FED-1D748FDD5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EE28A-35E3-9A45-991E-EE55EAC60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A721-A47C-2A43-8833-E161418E0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0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BF129-698A-7C46-9DB5-7090B6870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1E008C-5DBE-994E-AF2C-0B6BE1D7A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C9794-6667-C741-8541-F91BBDE9A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F2CF-6841-C946-9A6F-E4D722FA2AAF}" type="datetimeFigureOut">
              <a:rPr lang="en-US" smtClean="0"/>
              <a:t>10/16/20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A48BB-2681-1845-A34C-BE136E10E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2D664-4561-0F48-BD2E-50B5A7FA6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A721-A47C-2A43-8833-E161418E0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09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246AB-629F-FB41-98C7-8CB86F26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30108-25D0-6C48-A405-655A11F20B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71307-7CE0-1241-8C43-84D25B6D8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22EA8-E1DC-B74E-B99B-38AAE45E0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F2CF-6841-C946-9A6F-E4D722FA2AAF}" type="datetimeFigureOut">
              <a:rPr lang="en-US" smtClean="0"/>
              <a:t>10/16/20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5BB91-F3C4-6F45-AE35-32A0C07D5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93B7E-42FB-2447-8E0F-DE10799A6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A721-A47C-2A43-8833-E161418E0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8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4E2FB-F9D9-A247-86D5-CCEECBD98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B9A4B-AAC4-A446-B8D1-11EDA6133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6B3D5A-2FD3-5B4C-BD3A-5E959A95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760262-69BA-7A46-9B75-57644AFDBB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EBD71A-660D-1147-8BA3-E898963E79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E56C16-E9BB-BA45-9C95-8D32AC614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F2CF-6841-C946-9A6F-E4D722FA2AAF}" type="datetimeFigureOut">
              <a:rPr lang="en-US" smtClean="0"/>
              <a:t>10/16/20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1023BD-1C3D-024A-9E62-3CB795B17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99EC68-B571-A041-9B06-31F79E2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A721-A47C-2A43-8833-E161418E0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9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0ED9E-B331-8E47-A3BD-8BABE2299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7AC9FB-DB3C-7A48-B622-591B86755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F2CF-6841-C946-9A6F-E4D722FA2AAF}" type="datetimeFigureOut">
              <a:rPr lang="en-US" smtClean="0"/>
              <a:t>10/16/20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582AB2-9606-8143-8744-C5092142F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74C693-9F3A-E449-9652-68CCFEB8E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A721-A47C-2A43-8833-E161418E0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2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526691-D496-4249-852A-D083436BB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F2CF-6841-C946-9A6F-E4D722FA2AAF}" type="datetimeFigureOut">
              <a:rPr lang="en-US" smtClean="0"/>
              <a:t>10/16/20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A47F9E-2D8E-A746-86BE-0F72BFFB0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27FA0-BE90-4346-8A5F-18CB4A1B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A721-A47C-2A43-8833-E161418E0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4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0908E-3A61-2E48-BD34-3AE16F0C5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D3F87-BF13-594C-94FE-2308BB98C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46108B-035B-C740-B9FD-61FC28FAA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A046AD-BBA9-9A4E-AE4E-101124E7B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F2CF-6841-C946-9A6F-E4D722FA2AAF}" type="datetimeFigureOut">
              <a:rPr lang="en-US" smtClean="0"/>
              <a:t>10/16/20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6F19B9-BAC6-294D-9158-49DB37CA4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20E927-2A9D-274A-9937-7E9B32285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A721-A47C-2A43-8833-E161418E0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51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9A515-758F-3A48-ADE5-5B05E4C59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55D14D-7D54-1E4F-973F-91782EA396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A99BCA-0289-6245-8485-27472A8BB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24B968-0242-6742-8284-FE3E0347F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F2CF-6841-C946-9A6F-E4D722FA2AAF}" type="datetimeFigureOut">
              <a:rPr lang="en-US" smtClean="0"/>
              <a:t>10/16/20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403497-BB12-A749-ABB4-67AA5DAAD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507B1-94A7-E645-A98F-D3D9CE20D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A721-A47C-2A43-8833-E161418E0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02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B7EFC2"/>
            </a:gs>
            <a:gs pos="47000">
              <a:schemeClr val="bg1"/>
            </a:gs>
            <a:gs pos="30000">
              <a:srgbClr val="FFCCFF">
                <a:alpha val="69804"/>
                <a:lumMod val="88000"/>
              </a:srgbClr>
            </a:gs>
            <a:gs pos="78000">
              <a:schemeClr val="accent1">
                <a:lumMod val="35000"/>
                <a:lumOff val="65000"/>
              </a:schemeClr>
            </a:gs>
          </a:gsLst>
          <a:lin ang="8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5F8C88-4A38-3B47-A728-7E4DC8E11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CB290-0A6B-1A41-B0FD-A707E28FB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68D1A-9B9A-8E47-AD8F-2A058990AA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CF2CF-6841-C946-9A6F-E4D722FA2AAF}" type="datetimeFigureOut">
              <a:rPr lang="en-US" smtClean="0"/>
              <a:t>10/16/20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7ED61-2820-AA4F-940E-1C5D4F0BC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F844D-BF6E-FF45-9BD7-B6A9E58B0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9A721-A47C-2A43-8833-E161418E0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25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2C3F9-53F8-D74A-9301-366C134CEF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Sex With Trans Men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C3A590-B646-2848-8747-B3AC963EA8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Spoiler: it’s the same as with anyone else!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F314F5-3F1A-452B-B7D9-D3F0AB41F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7720" y="3182112"/>
            <a:ext cx="1968705" cy="2931985"/>
          </a:xfrm>
          <a:prstGeom prst="rect">
            <a:avLst/>
          </a:prstGeom>
        </p:spPr>
      </p:pic>
      <p:pic>
        <p:nvPicPr>
          <p:cNvPr id="9" name="Picture 8" descr="A picture containing player, ball, holding, racket&#10;&#10;Description automatically generated">
            <a:extLst>
              <a:ext uri="{FF2B5EF4-FFF2-40B4-BE49-F238E27FC236}">
                <a16:creationId xmlns:a16="http://schemas.microsoft.com/office/drawing/2014/main" id="{F2DEF47D-0023-4DA2-A912-45C9DC282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75" y="623316"/>
            <a:ext cx="2095500" cy="3124200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5432962E-53E7-4A89-BA94-36C5BFC93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64545">
            <a:off x="6742176" y="-618553"/>
            <a:ext cx="4541520" cy="2724912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AA0087F6-CCCB-4AFE-8A81-180917211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3915">
            <a:off x="1268355" y="4761935"/>
            <a:ext cx="3979333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75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E1060-54C1-194A-A177-AB81E8BE0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begin with…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2571C-7B34-324A-96B6-0C44A112D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 no fundamental ‘rules’ for sex with any trans person.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bodies are different.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relationships are different.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with any sexual encounter, consent and respect are key.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cannot make assumptions about experience based on gender (or any other trait). 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A picture containing holding, standing, young, playing&#10;&#10;Description automatically generated">
            <a:extLst>
              <a:ext uri="{FF2B5EF4-FFF2-40B4-BE49-F238E27FC236}">
                <a16:creationId xmlns:a16="http://schemas.microsoft.com/office/drawing/2014/main" id="{80242DDD-BE5B-4650-8D4A-8B6412D52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186" y="-113678"/>
            <a:ext cx="2136648" cy="2713543"/>
          </a:xfrm>
          <a:prstGeom prst="rect">
            <a:avLst/>
          </a:prstGeom>
        </p:spPr>
      </p:pic>
      <p:pic>
        <p:nvPicPr>
          <p:cNvPr id="18" name="Picture 17" descr="A picture containing holding, standing, young, playing&#10;&#10;Description automatically generated">
            <a:extLst>
              <a:ext uri="{FF2B5EF4-FFF2-40B4-BE49-F238E27FC236}">
                <a16:creationId xmlns:a16="http://schemas.microsoft.com/office/drawing/2014/main" id="{C6FE42A8-28D3-4AB6-94BB-3D2A65D4F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886" y="-836777"/>
            <a:ext cx="2136648" cy="2713543"/>
          </a:xfrm>
          <a:prstGeom prst="rect">
            <a:avLst/>
          </a:prstGeom>
        </p:spPr>
      </p:pic>
      <p:pic>
        <p:nvPicPr>
          <p:cNvPr id="19" name="Picture 18" descr="A picture containing holding, standing, young, playing&#10;&#10;Description automatically generated">
            <a:extLst>
              <a:ext uri="{FF2B5EF4-FFF2-40B4-BE49-F238E27FC236}">
                <a16:creationId xmlns:a16="http://schemas.microsoft.com/office/drawing/2014/main" id="{61959B1A-4DE7-4C12-A37B-4B450F34B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534" y="1088224"/>
            <a:ext cx="2136648" cy="271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66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1A1D54EE-B5A6-48D8-B60F-7852AE399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59709">
            <a:off x="7999861" y="4580472"/>
            <a:ext cx="3357649" cy="1700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6407EC-A513-3545-A8D5-877EA69B0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Getting Physical!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FD125-3A04-6744-BB62-9B574B68D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is no one way to be trans!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can never make assumptions about what people’s bodies will look like or how people feel about themselves.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Hormones and surgeries are not necessary to be trans.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 peoples’ bodies are as varied as in the general population.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‘Transgender broken arm syndrome’.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68D7E71-E0F4-443D-A342-0C5A12E2B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732" y="-195072"/>
            <a:ext cx="3455670" cy="2764536"/>
          </a:xfrm>
          <a:prstGeom prst="rect">
            <a:avLst/>
          </a:prstGeom>
        </p:spPr>
      </p:pic>
      <p:pic>
        <p:nvPicPr>
          <p:cNvPr id="9" name="Picture 8" descr="A picture containing holding, standing, young, playing&#10;&#10;Description automatically generated">
            <a:extLst>
              <a:ext uri="{FF2B5EF4-FFF2-40B4-BE49-F238E27FC236}">
                <a16:creationId xmlns:a16="http://schemas.microsoft.com/office/drawing/2014/main" id="{848693D0-9AC2-48C2-87C6-C2537F7A6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976" y="5430864"/>
            <a:ext cx="3669440" cy="271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85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1AE96-FFFB-9E4E-A213-761EEE164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That being said…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DD460-4103-9D4D-8A0D-F05B2949C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Most trans men, if on testosterone, will experience changes to their genitals. 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Increased size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Change in sensation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Change in fluid production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Change in orgasm/ability to reach orgasm.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These are not specific to trans men.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rest of the body, the way they feel about it and what they are comfortable with, might also change.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665330DE-7950-4645-80AA-E573A977B9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97" r="22668"/>
          <a:stretch/>
        </p:blipFill>
        <p:spPr>
          <a:xfrm>
            <a:off x="6537955" y="275330"/>
            <a:ext cx="1943024" cy="1394137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246977-E618-4427-A713-25FB897CF7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5" t="10901" r="3997" b="50772"/>
          <a:stretch/>
        </p:blipFill>
        <p:spPr>
          <a:xfrm>
            <a:off x="9069839" y="296552"/>
            <a:ext cx="1943024" cy="1394136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DA6C280-052F-472D-A25D-CD1A6A73E012}"/>
              </a:ext>
            </a:extLst>
          </p:cNvPr>
          <p:cNvSpPr txBox="1"/>
          <p:nvPr/>
        </p:nvSpPr>
        <p:spPr>
          <a:xfrm>
            <a:off x="8580148" y="522251"/>
            <a:ext cx="259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A3CB82-9BB4-4AA5-A592-0703282639A4}"/>
              </a:ext>
            </a:extLst>
          </p:cNvPr>
          <p:cNvSpPr txBox="1"/>
          <p:nvPr/>
        </p:nvSpPr>
        <p:spPr>
          <a:xfrm>
            <a:off x="11119045" y="522251"/>
            <a:ext cx="248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61094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786AE-7D1E-964A-80F4-072483205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8C6BD-D073-BE4F-9995-90A87497D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is largely no need for more caution with a trans partner than with cis partners – everybody appreciates respect and care.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Ask the same questions you should ask any sexual partner: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this OK?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Would you like me to touch you there?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you want me to change what I’m doing?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Avoid using specific terms to refer to body parts until they use the terms with which they are comfortable.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 men are not a ‘middle ground’ between genders.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 people are not projections of your sexuality crisis.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dog looking at the camera&#10;&#10;Description automatically generated">
            <a:extLst>
              <a:ext uri="{FF2B5EF4-FFF2-40B4-BE49-F238E27FC236}">
                <a16:creationId xmlns:a16="http://schemas.microsoft.com/office/drawing/2014/main" id="{26C788A1-2EB0-4799-9694-240EB4CF8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4" y="4727448"/>
            <a:ext cx="2981615" cy="2130552"/>
          </a:xfrm>
          <a:prstGeom prst="rect">
            <a:avLst/>
          </a:prstGeom>
        </p:spPr>
      </p:pic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A79190B0-6A48-4352-9AA5-3ED971590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68625">
            <a:off x="9310415" y="447322"/>
            <a:ext cx="2292352" cy="1161168"/>
          </a:xfrm>
          <a:prstGeom prst="rect">
            <a:avLst/>
          </a:prstGeom>
        </p:spPr>
      </p:pic>
      <p:pic>
        <p:nvPicPr>
          <p:cNvPr id="10" name="Picture 9" descr="A picture containing holding, standing, young, playing&#10;&#10;Description automatically generated">
            <a:extLst>
              <a:ext uri="{FF2B5EF4-FFF2-40B4-BE49-F238E27FC236}">
                <a16:creationId xmlns:a16="http://schemas.microsoft.com/office/drawing/2014/main" id="{DD20F2A4-FB1D-42BD-A823-8474DE62B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-1126584"/>
            <a:ext cx="7576365" cy="271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24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7F1D57ED442439FDBB6031E3140C9" ma:contentTypeVersion="11" ma:contentTypeDescription="Create a new document." ma:contentTypeScope="" ma:versionID="e299ba6278219058bf54e9f35e1db0ae">
  <xsd:schema xmlns:xsd="http://www.w3.org/2001/XMLSchema" xmlns:xs="http://www.w3.org/2001/XMLSchema" xmlns:p="http://schemas.microsoft.com/office/2006/metadata/properties" xmlns:ns3="a31c7f22-4fc9-4f91-abe6-042c81e78759" xmlns:ns4="1d49e080-0262-44ef-b433-0a97022b29a7" targetNamespace="http://schemas.microsoft.com/office/2006/metadata/properties" ma:root="true" ma:fieldsID="2c2b62b4fe4c0e61a8be65fdd1666716" ns3:_="" ns4:_="">
    <xsd:import namespace="a31c7f22-4fc9-4f91-abe6-042c81e78759"/>
    <xsd:import namespace="1d49e080-0262-44ef-b433-0a97022b29a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1c7f22-4fc9-4f91-abe6-042c81e787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9e080-0262-44ef-b433-0a97022b29a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EFDBFC3-735D-4512-A023-4A43C064A6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5AA849-8E13-4519-A08D-8364B5C70A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1c7f22-4fc9-4f91-abe6-042c81e78759"/>
    <ds:schemaRef ds:uri="1d49e080-0262-44ef-b433-0a97022b29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EC51D6-0F17-4742-A2A0-F42AB3D06F9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299</Words>
  <Application>Microsoft Macintosh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Sex With Trans Men</vt:lpstr>
      <vt:lpstr>To begin with…</vt:lpstr>
      <vt:lpstr>Getting Physical!</vt:lpstr>
      <vt:lpstr>That being said…</vt:lpstr>
      <vt:lpstr>Caution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 With and For Trans Men</dc:title>
  <dc:creator>Alexander Abrahams</dc:creator>
  <cp:lastModifiedBy>Alexander Abrahams</cp:lastModifiedBy>
  <cp:revision>10</cp:revision>
  <dcterms:created xsi:type="dcterms:W3CDTF">2020-10-15T21:19:54Z</dcterms:created>
  <dcterms:modified xsi:type="dcterms:W3CDTF">2020-10-16T12:39:58Z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0x01010010A7F1D57ED442439FDBB6031E3140C9</vt:lpwstr>
  </property>
</Properties>
</file>